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5A27AB6-8036-4355-ACB3-21EFA56C8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5EC3737-EFE5-4775-8C29-CABA7AECA4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0E0BC-85B5-4181-B993-B7D94166F6B8}" type="datetime1">
              <a:rPr lang="pl-PL" smtClean="0"/>
              <a:t>04.02.2025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0AD6E36-80AF-4D19-A511-AAE38EBE3C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C5068D1-7F47-437B-BFB2-1DD0DB6226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2E7D5-BB3B-457A-B049-E81E06B85F0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3065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479-AEA9-4FB8-BAE5-29C2D0FE82D7}" type="datetime1">
              <a:rPr lang="pl-PL" smtClean="0"/>
              <a:pPr/>
              <a:t>04.02.2025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946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pl-PL" noProof="0" smtClean="0"/>
              <a:t>8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7021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a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4" name="Grafika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Grafika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fika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4" name="Grafika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6" name="Grafika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5" name="Tekst — symbol zastępczy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17" name="Zawartość — symbol zastępczy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0" name="Obraz — symbol zastępczy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Obraz — symbol zastępczy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raz — symbol zastępczy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2" name="Obraz — symbol zastępczy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1" name="Obraz — symbol zastępczy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0" name="Obraz — symbol zastępczy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8" name="Grafika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0" name="Grafika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2" name="Grafika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pl-PL" noProof="0"/>
              <a:t>20XX-09-03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 2 — slajd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fika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1" name="Grafika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23" name="Grafika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raz — symbol zastępczy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Grafika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Grafika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7" name="Grafika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raz — symbol zastępczy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fika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9" name="Grafika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główek sekcji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Grafika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5" name="Grafika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6" name="Grafika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7" name="Grafika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3" name="Grafika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9" name="Grafika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1" name="Grafika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Zawartość — symbol zastępczy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fika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2" name="Grafika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  <p:sp>
        <p:nvSpPr>
          <p:cNvPr id="14" name="Grafika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20XX-09-03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Obraz 70">
            <a:extLst>
              <a:ext uri="{FF2B5EF4-FFF2-40B4-BE49-F238E27FC236}">
                <a16:creationId xmlns:a16="http://schemas.microsoft.com/office/drawing/2014/main" id="{8503A8E3-B8C4-8303-2F90-470B4FE5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33" y="6737098"/>
            <a:ext cx="123842" cy="133369"/>
          </a:xfrm>
          <a:prstGeom prst="rect">
            <a:avLst/>
          </a:prstGeom>
        </p:spPr>
      </p:pic>
      <p:pic>
        <p:nvPicPr>
          <p:cNvPr id="106" name="Obraz 105">
            <a:extLst>
              <a:ext uri="{FF2B5EF4-FFF2-40B4-BE49-F238E27FC236}">
                <a16:creationId xmlns:a16="http://schemas.microsoft.com/office/drawing/2014/main" id="{EB19A919-728D-ADF1-16FD-11A4E928E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838" y="5855342"/>
            <a:ext cx="57158" cy="152421"/>
          </a:xfrm>
          <a:prstGeom prst="rect">
            <a:avLst/>
          </a:prstGeom>
        </p:spPr>
      </p:pic>
      <p:pic>
        <p:nvPicPr>
          <p:cNvPr id="102" name="Obraz 101">
            <a:extLst>
              <a:ext uri="{FF2B5EF4-FFF2-40B4-BE49-F238E27FC236}">
                <a16:creationId xmlns:a16="http://schemas.microsoft.com/office/drawing/2014/main" id="{C42F2320-CD57-25A6-D555-2780EF66D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000" y="5123903"/>
            <a:ext cx="142895" cy="752580"/>
          </a:xfrm>
          <a:prstGeom prst="rect">
            <a:avLst/>
          </a:prstGeom>
        </p:spPr>
      </p:pic>
      <p:pic>
        <p:nvPicPr>
          <p:cNvPr id="63" name="Obraz 62">
            <a:extLst>
              <a:ext uri="{FF2B5EF4-FFF2-40B4-BE49-F238E27FC236}">
                <a16:creationId xmlns:a16="http://schemas.microsoft.com/office/drawing/2014/main" id="{C805FA8E-7D33-4B1D-AA30-4CC2EE8285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753" y="5996716"/>
            <a:ext cx="251263" cy="873438"/>
          </a:xfrm>
          <a:prstGeom prst="rect">
            <a:avLst/>
          </a:prstGeom>
        </p:spPr>
      </p:pic>
      <p:sp>
        <p:nvSpPr>
          <p:cNvPr id="44" name="pole tekstowe 43">
            <a:extLst>
              <a:ext uri="{FF2B5EF4-FFF2-40B4-BE49-F238E27FC236}">
                <a16:creationId xmlns:a16="http://schemas.microsoft.com/office/drawing/2014/main" id="{7DD5ACE8-E819-8549-B7B1-55E69E0943EC}"/>
              </a:ext>
            </a:extLst>
          </p:cNvPr>
          <p:cNvSpPr txBox="1"/>
          <p:nvPr/>
        </p:nvSpPr>
        <p:spPr>
          <a:xfrm>
            <a:off x="4900157" y="3499887"/>
            <a:ext cx="1519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79" name="Obraz 78">
            <a:extLst>
              <a:ext uri="{FF2B5EF4-FFF2-40B4-BE49-F238E27FC236}">
                <a16:creationId xmlns:a16="http://schemas.microsoft.com/office/drawing/2014/main" id="{EA96310E-1729-5965-D298-DBE978D5D2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237" y="3395658"/>
            <a:ext cx="9526" cy="66684"/>
          </a:xfrm>
          <a:prstGeom prst="rect">
            <a:avLst/>
          </a:prstGeom>
        </p:spPr>
      </p:pic>
      <p:pic>
        <p:nvPicPr>
          <p:cNvPr id="110" name="Obraz 109">
            <a:extLst>
              <a:ext uri="{FF2B5EF4-FFF2-40B4-BE49-F238E27FC236}">
                <a16:creationId xmlns:a16="http://schemas.microsoft.com/office/drawing/2014/main" id="{75ACA656-EAA8-4422-673B-14E2482C23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658" y="3381368"/>
            <a:ext cx="66684" cy="95263"/>
          </a:xfrm>
          <a:prstGeom prst="rect">
            <a:avLst/>
          </a:prstGeom>
        </p:spPr>
      </p:pic>
      <p:pic>
        <p:nvPicPr>
          <p:cNvPr id="108" name="Obraz 107">
            <a:extLst>
              <a:ext uri="{FF2B5EF4-FFF2-40B4-BE49-F238E27FC236}">
                <a16:creationId xmlns:a16="http://schemas.microsoft.com/office/drawing/2014/main" id="{65C43723-5560-5E49-B2A4-8F4C5C7553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8200" y="2710468"/>
            <a:ext cx="612611" cy="724001"/>
          </a:xfrm>
          <a:prstGeom prst="rect">
            <a:avLst/>
          </a:prstGeom>
        </p:spPr>
      </p:pic>
      <p:grpSp>
        <p:nvGrpSpPr>
          <p:cNvPr id="4" name="Grupa 3">
            <a:extLst>
              <a:ext uri="{FF2B5EF4-FFF2-40B4-BE49-F238E27FC236}">
                <a16:creationId xmlns:a16="http://schemas.microsoft.com/office/drawing/2014/main" id="{2AF2B941-DF15-D8E2-9C02-5EFE735074F5}"/>
              </a:ext>
            </a:extLst>
          </p:cNvPr>
          <p:cNvGrpSpPr/>
          <p:nvPr/>
        </p:nvGrpSpPr>
        <p:grpSpPr>
          <a:xfrm>
            <a:off x="5477215" y="-419272"/>
            <a:ext cx="6716610" cy="7698755"/>
            <a:chOff x="5409538" y="-348360"/>
            <a:chExt cx="6716610" cy="7698755"/>
          </a:xfrm>
          <a:blipFill>
            <a:blip r:embed="rId10"/>
            <a:stretch>
              <a:fillRect/>
            </a:stretch>
          </a:blipFill>
        </p:grpSpPr>
        <p:sp>
          <p:nvSpPr>
            <p:cNvPr id="5" name="Sześciokąt 4">
              <a:extLst>
                <a:ext uri="{FF2B5EF4-FFF2-40B4-BE49-F238E27FC236}">
                  <a16:creationId xmlns:a16="http://schemas.microsoft.com/office/drawing/2014/main" id="{8298468C-0177-2FD2-777F-7D67638FF9BF}"/>
                </a:ext>
              </a:extLst>
            </p:cNvPr>
            <p:cNvSpPr/>
            <p:nvPr/>
          </p:nvSpPr>
          <p:spPr>
            <a:xfrm>
              <a:off x="10843492" y="23235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Sześciokąt 5">
              <a:extLst>
                <a:ext uri="{FF2B5EF4-FFF2-40B4-BE49-F238E27FC236}">
                  <a16:creationId xmlns:a16="http://schemas.microsoft.com/office/drawing/2014/main" id="{9332F4C4-799B-CDDB-B12D-B1F812522BE6}"/>
                </a:ext>
              </a:extLst>
            </p:cNvPr>
            <p:cNvSpPr/>
            <p:nvPr/>
          </p:nvSpPr>
          <p:spPr>
            <a:xfrm>
              <a:off x="10843492" y="1217035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Sześciokąt 6">
              <a:extLst>
                <a:ext uri="{FF2B5EF4-FFF2-40B4-BE49-F238E27FC236}">
                  <a16:creationId xmlns:a16="http://schemas.microsoft.com/office/drawing/2014/main" id="{7A5C6E03-4FC1-908A-1041-DB6355DCB2A4}"/>
                </a:ext>
              </a:extLst>
            </p:cNvPr>
            <p:cNvSpPr/>
            <p:nvPr/>
          </p:nvSpPr>
          <p:spPr>
            <a:xfrm>
              <a:off x="10843492" y="2412134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Sześciokąt 7">
              <a:extLst>
                <a:ext uri="{FF2B5EF4-FFF2-40B4-BE49-F238E27FC236}">
                  <a16:creationId xmlns:a16="http://schemas.microsoft.com/office/drawing/2014/main" id="{441F2EF6-577B-98EC-4E9F-96860678CC46}"/>
                </a:ext>
              </a:extLst>
            </p:cNvPr>
            <p:cNvSpPr/>
            <p:nvPr/>
          </p:nvSpPr>
          <p:spPr>
            <a:xfrm>
              <a:off x="10843492" y="3602038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Sześciokąt 8">
              <a:extLst>
                <a:ext uri="{FF2B5EF4-FFF2-40B4-BE49-F238E27FC236}">
                  <a16:creationId xmlns:a16="http://schemas.microsoft.com/office/drawing/2014/main" id="{D84431BC-4921-8FDE-B86B-85E9A872D1EC}"/>
                </a:ext>
              </a:extLst>
            </p:cNvPr>
            <p:cNvSpPr/>
            <p:nvPr/>
          </p:nvSpPr>
          <p:spPr>
            <a:xfrm>
              <a:off x="10833565" y="4767920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Sześciokąt 9">
              <a:extLst>
                <a:ext uri="{FF2B5EF4-FFF2-40B4-BE49-F238E27FC236}">
                  <a16:creationId xmlns:a16="http://schemas.microsoft.com/office/drawing/2014/main" id="{C32DB688-7660-5E07-B1B7-C37C277D35CE}"/>
                </a:ext>
              </a:extLst>
            </p:cNvPr>
            <p:cNvSpPr/>
            <p:nvPr/>
          </p:nvSpPr>
          <p:spPr>
            <a:xfrm>
              <a:off x="10851160" y="5930477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Sześciokąt 10">
              <a:extLst>
                <a:ext uri="{FF2B5EF4-FFF2-40B4-BE49-F238E27FC236}">
                  <a16:creationId xmlns:a16="http://schemas.microsoft.com/office/drawing/2014/main" id="{ADE5A041-7416-FAC9-57CE-C4220ADBB627}"/>
                </a:ext>
              </a:extLst>
            </p:cNvPr>
            <p:cNvSpPr/>
            <p:nvPr/>
          </p:nvSpPr>
          <p:spPr>
            <a:xfrm>
              <a:off x="9758219" y="624681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Sześciokąt 11">
              <a:extLst>
                <a:ext uri="{FF2B5EF4-FFF2-40B4-BE49-F238E27FC236}">
                  <a16:creationId xmlns:a16="http://schemas.microsoft.com/office/drawing/2014/main" id="{A6D7112B-3213-7E14-6049-8DC45DDE05D1}"/>
                </a:ext>
              </a:extLst>
            </p:cNvPr>
            <p:cNvSpPr/>
            <p:nvPr/>
          </p:nvSpPr>
          <p:spPr>
            <a:xfrm>
              <a:off x="9758219" y="1811987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Sześciokąt 12">
              <a:extLst>
                <a:ext uri="{FF2B5EF4-FFF2-40B4-BE49-F238E27FC236}">
                  <a16:creationId xmlns:a16="http://schemas.microsoft.com/office/drawing/2014/main" id="{81C0BEB0-CBAA-E5AC-9D56-1B8F7120DF17}"/>
                </a:ext>
              </a:extLst>
            </p:cNvPr>
            <p:cNvSpPr/>
            <p:nvPr/>
          </p:nvSpPr>
          <p:spPr>
            <a:xfrm>
              <a:off x="9758219" y="2986665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ześciokąt 13">
              <a:extLst>
                <a:ext uri="{FF2B5EF4-FFF2-40B4-BE49-F238E27FC236}">
                  <a16:creationId xmlns:a16="http://schemas.microsoft.com/office/drawing/2014/main" id="{06B6E11A-2F19-9919-9110-700B1E0A2A70}"/>
                </a:ext>
              </a:extLst>
            </p:cNvPr>
            <p:cNvSpPr/>
            <p:nvPr/>
          </p:nvSpPr>
          <p:spPr>
            <a:xfrm>
              <a:off x="9758219" y="4176569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ześciokąt 14">
              <a:extLst>
                <a:ext uri="{FF2B5EF4-FFF2-40B4-BE49-F238E27FC236}">
                  <a16:creationId xmlns:a16="http://schemas.microsoft.com/office/drawing/2014/main" id="{59592C8A-53B4-B518-2B5B-51A2E0C58F69}"/>
                </a:ext>
              </a:extLst>
            </p:cNvPr>
            <p:cNvSpPr/>
            <p:nvPr/>
          </p:nvSpPr>
          <p:spPr>
            <a:xfrm>
              <a:off x="9752909" y="5333481"/>
              <a:ext cx="1274988" cy="109912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Sześciokąt 15">
              <a:extLst>
                <a:ext uri="{FF2B5EF4-FFF2-40B4-BE49-F238E27FC236}">
                  <a16:creationId xmlns:a16="http://schemas.microsoft.com/office/drawing/2014/main" id="{EF1BDF65-C0C6-9E96-302C-2346572D22D3}"/>
                </a:ext>
              </a:extLst>
            </p:cNvPr>
            <p:cNvSpPr/>
            <p:nvPr/>
          </p:nvSpPr>
          <p:spPr>
            <a:xfrm>
              <a:off x="9774752" y="6557369"/>
              <a:ext cx="1216891" cy="793026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7" name="Sześciokąt 16">
              <a:extLst>
                <a:ext uri="{FF2B5EF4-FFF2-40B4-BE49-F238E27FC236}">
                  <a16:creationId xmlns:a16="http://schemas.microsoft.com/office/drawing/2014/main" id="{49977B59-BE6B-E1B2-9B19-6E7A477D8F70}"/>
                </a:ext>
              </a:extLst>
            </p:cNvPr>
            <p:cNvSpPr/>
            <p:nvPr/>
          </p:nvSpPr>
          <p:spPr>
            <a:xfrm>
              <a:off x="8654657" y="5918060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8" name="Sześciokąt 17">
              <a:extLst>
                <a:ext uri="{FF2B5EF4-FFF2-40B4-BE49-F238E27FC236}">
                  <a16:creationId xmlns:a16="http://schemas.microsoft.com/office/drawing/2014/main" id="{69734E84-29C5-B5FA-F257-67B6ED865A00}"/>
                </a:ext>
              </a:extLst>
            </p:cNvPr>
            <p:cNvSpPr/>
            <p:nvPr/>
          </p:nvSpPr>
          <p:spPr>
            <a:xfrm>
              <a:off x="8673315" y="4733021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Sześciokąt 18">
              <a:extLst>
                <a:ext uri="{FF2B5EF4-FFF2-40B4-BE49-F238E27FC236}">
                  <a16:creationId xmlns:a16="http://schemas.microsoft.com/office/drawing/2014/main" id="{782E33EC-011A-5046-A755-6A19E8D76BD9}"/>
                </a:ext>
              </a:extLst>
            </p:cNvPr>
            <p:cNvSpPr/>
            <p:nvPr/>
          </p:nvSpPr>
          <p:spPr>
            <a:xfrm>
              <a:off x="8673315" y="3573788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Sześciokąt 19">
              <a:extLst>
                <a:ext uri="{FF2B5EF4-FFF2-40B4-BE49-F238E27FC236}">
                  <a16:creationId xmlns:a16="http://schemas.microsoft.com/office/drawing/2014/main" id="{DED86FE5-CE2A-D2F8-5075-2DBA1A52815D}"/>
                </a:ext>
              </a:extLst>
            </p:cNvPr>
            <p:cNvSpPr/>
            <p:nvPr/>
          </p:nvSpPr>
          <p:spPr>
            <a:xfrm>
              <a:off x="8673315" y="2408493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Sześciokąt 20">
              <a:extLst>
                <a:ext uri="{FF2B5EF4-FFF2-40B4-BE49-F238E27FC236}">
                  <a16:creationId xmlns:a16="http://schemas.microsoft.com/office/drawing/2014/main" id="{E6012063-36B4-2786-554A-D30F1825F414}"/>
                </a:ext>
              </a:extLst>
            </p:cNvPr>
            <p:cNvSpPr/>
            <p:nvPr/>
          </p:nvSpPr>
          <p:spPr>
            <a:xfrm>
              <a:off x="8673315" y="1218009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Sześciokąt 21">
              <a:extLst>
                <a:ext uri="{FF2B5EF4-FFF2-40B4-BE49-F238E27FC236}">
                  <a16:creationId xmlns:a16="http://schemas.microsoft.com/office/drawing/2014/main" id="{9D4DAE89-713C-0102-2AB2-3CB267BA98BD}"/>
                </a:ext>
              </a:extLst>
            </p:cNvPr>
            <p:cNvSpPr/>
            <p:nvPr/>
          </p:nvSpPr>
          <p:spPr>
            <a:xfrm>
              <a:off x="8673315" y="18402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Sześciokąt 22">
              <a:extLst>
                <a:ext uri="{FF2B5EF4-FFF2-40B4-BE49-F238E27FC236}">
                  <a16:creationId xmlns:a16="http://schemas.microsoft.com/office/drawing/2014/main" id="{BA5A1E68-50F3-4491-9C36-3398F4935558}"/>
                </a:ext>
              </a:extLst>
            </p:cNvPr>
            <p:cNvSpPr/>
            <p:nvPr/>
          </p:nvSpPr>
          <p:spPr>
            <a:xfrm>
              <a:off x="7592659" y="5318458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4" name="Sześciokąt 23">
              <a:extLst>
                <a:ext uri="{FF2B5EF4-FFF2-40B4-BE49-F238E27FC236}">
                  <a16:creationId xmlns:a16="http://schemas.microsoft.com/office/drawing/2014/main" id="{6928FC89-5D04-6D60-B2A8-69ACCE2F4C4D}"/>
                </a:ext>
              </a:extLst>
            </p:cNvPr>
            <p:cNvSpPr/>
            <p:nvPr/>
          </p:nvSpPr>
          <p:spPr>
            <a:xfrm>
              <a:off x="7717121" y="6472971"/>
              <a:ext cx="1045464" cy="67633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Sześciokąt 24">
              <a:extLst>
                <a:ext uri="{FF2B5EF4-FFF2-40B4-BE49-F238E27FC236}">
                  <a16:creationId xmlns:a16="http://schemas.microsoft.com/office/drawing/2014/main" id="{0FA2774B-98AE-562F-F4ED-CD28DC331EE8}"/>
                </a:ext>
              </a:extLst>
            </p:cNvPr>
            <p:cNvSpPr/>
            <p:nvPr/>
          </p:nvSpPr>
          <p:spPr>
            <a:xfrm>
              <a:off x="7588042" y="4148442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Sześciokąt 25">
              <a:extLst>
                <a:ext uri="{FF2B5EF4-FFF2-40B4-BE49-F238E27FC236}">
                  <a16:creationId xmlns:a16="http://schemas.microsoft.com/office/drawing/2014/main" id="{913FD141-AE37-0FA7-46B8-7337D31A0B28}"/>
                </a:ext>
              </a:extLst>
            </p:cNvPr>
            <p:cNvSpPr/>
            <p:nvPr/>
          </p:nvSpPr>
          <p:spPr>
            <a:xfrm>
              <a:off x="7588042" y="2988613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Sześciokąt 26">
              <a:extLst>
                <a:ext uri="{FF2B5EF4-FFF2-40B4-BE49-F238E27FC236}">
                  <a16:creationId xmlns:a16="http://schemas.microsoft.com/office/drawing/2014/main" id="{61BA370D-51E8-FCF9-1840-D69210813F45}"/>
                </a:ext>
              </a:extLst>
            </p:cNvPr>
            <p:cNvSpPr/>
            <p:nvPr/>
          </p:nvSpPr>
          <p:spPr>
            <a:xfrm>
              <a:off x="7590213" y="1827991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Sześciokąt 27">
              <a:extLst>
                <a:ext uri="{FF2B5EF4-FFF2-40B4-BE49-F238E27FC236}">
                  <a16:creationId xmlns:a16="http://schemas.microsoft.com/office/drawing/2014/main" id="{FC3E38CD-DCC4-C3D4-797E-DF6B99516ECA}"/>
                </a:ext>
              </a:extLst>
            </p:cNvPr>
            <p:cNvSpPr/>
            <p:nvPr/>
          </p:nvSpPr>
          <p:spPr>
            <a:xfrm>
              <a:off x="6500876" y="60161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9" name="Sześciokąt 28">
              <a:extLst>
                <a:ext uri="{FF2B5EF4-FFF2-40B4-BE49-F238E27FC236}">
                  <a16:creationId xmlns:a16="http://schemas.microsoft.com/office/drawing/2014/main" id="{6520A3AC-2698-698A-391A-B869555D62EC}"/>
                </a:ext>
              </a:extLst>
            </p:cNvPr>
            <p:cNvSpPr/>
            <p:nvPr/>
          </p:nvSpPr>
          <p:spPr>
            <a:xfrm>
              <a:off x="7585780" y="648337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Sześciokąt 29">
              <a:extLst>
                <a:ext uri="{FF2B5EF4-FFF2-40B4-BE49-F238E27FC236}">
                  <a16:creationId xmlns:a16="http://schemas.microsoft.com/office/drawing/2014/main" id="{DCA82DBE-04E7-9C54-D49D-96C7FCF08E41}"/>
                </a:ext>
              </a:extLst>
            </p:cNvPr>
            <p:cNvSpPr/>
            <p:nvPr/>
          </p:nvSpPr>
          <p:spPr>
            <a:xfrm>
              <a:off x="6509557" y="1236513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Sześciokąt 30">
              <a:extLst>
                <a:ext uri="{FF2B5EF4-FFF2-40B4-BE49-F238E27FC236}">
                  <a16:creationId xmlns:a16="http://schemas.microsoft.com/office/drawing/2014/main" id="{46FFBAF4-AF27-90A4-CA89-8D3009766608}"/>
                </a:ext>
              </a:extLst>
            </p:cNvPr>
            <p:cNvSpPr/>
            <p:nvPr/>
          </p:nvSpPr>
          <p:spPr>
            <a:xfrm>
              <a:off x="7634871" y="-348360"/>
              <a:ext cx="1176805" cy="888483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2" name="Sześciokąt 31">
              <a:extLst>
                <a:ext uri="{FF2B5EF4-FFF2-40B4-BE49-F238E27FC236}">
                  <a16:creationId xmlns:a16="http://schemas.microsoft.com/office/drawing/2014/main" id="{31A48CF8-20C4-8BF2-A9F9-3C82CCF2C979}"/>
                </a:ext>
              </a:extLst>
            </p:cNvPr>
            <p:cNvSpPr/>
            <p:nvPr/>
          </p:nvSpPr>
          <p:spPr>
            <a:xfrm>
              <a:off x="9844117" y="-217194"/>
              <a:ext cx="1103561" cy="765026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Sześciokąt 32">
              <a:extLst>
                <a:ext uri="{FF2B5EF4-FFF2-40B4-BE49-F238E27FC236}">
                  <a16:creationId xmlns:a16="http://schemas.microsoft.com/office/drawing/2014/main" id="{BD7B426A-1011-B2E6-69DC-99ED2638AE0A}"/>
                </a:ext>
              </a:extLst>
            </p:cNvPr>
            <p:cNvSpPr/>
            <p:nvPr/>
          </p:nvSpPr>
          <p:spPr>
            <a:xfrm>
              <a:off x="6509557" y="2421732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Sześciokąt 33">
              <a:extLst>
                <a:ext uri="{FF2B5EF4-FFF2-40B4-BE49-F238E27FC236}">
                  <a16:creationId xmlns:a16="http://schemas.microsoft.com/office/drawing/2014/main" id="{64AF8220-1258-318F-ED6B-A60B64C12209}"/>
                </a:ext>
              </a:extLst>
            </p:cNvPr>
            <p:cNvSpPr/>
            <p:nvPr/>
          </p:nvSpPr>
          <p:spPr>
            <a:xfrm>
              <a:off x="6512281" y="3615319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Sześciokąt 34">
              <a:extLst>
                <a:ext uri="{FF2B5EF4-FFF2-40B4-BE49-F238E27FC236}">
                  <a16:creationId xmlns:a16="http://schemas.microsoft.com/office/drawing/2014/main" id="{29E0F9CA-29F3-0E08-8C16-A444AAB041C6}"/>
                </a:ext>
              </a:extLst>
            </p:cNvPr>
            <p:cNvSpPr/>
            <p:nvPr/>
          </p:nvSpPr>
          <p:spPr>
            <a:xfrm>
              <a:off x="6509557" y="4754365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Sześciokąt 35">
              <a:extLst>
                <a:ext uri="{FF2B5EF4-FFF2-40B4-BE49-F238E27FC236}">
                  <a16:creationId xmlns:a16="http://schemas.microsoft.com/office/drawing/2014/main" id="{990C2F4A-CE04-9C69-456C-7771AF240A4C}"/>
                </a:ext>
              </a:extLst>
            </p:cNvPr>
            <p:cNvSpPr/>
            <p:nvPr/>
          </p:nvSpPr>
          <p:spPr>
            <a:xfrm>
              <a:off x="6509557" y="5939884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37" name="Sześciokąt 36">
              <a:extLst>
                <a:ext uri="{FF2B5EF4-FFF2-40B4-BE49-F238E27FC236}">
                  <a16:creationId xmlns:a16="http://schemas.microsoft.com/office/drawing/2014/main" id="{1CFA8B2A-4596-570A-6416-05946E32D427}"/>
                </a:ext>
              </a:extLst>
            </p:cNvPr>
            <p:cNvSpPr/>
            <p:nvPr/>
          </p:nvSpPr>
          <p:spPr>
            <a:xfrm>
              <a:off x="5423338" y="668445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Sześciokąt 37">
              <a:extLst>
                <a:ext uri="{FF2B5EF4-FFF2-40B4-BE49-F238E27FC236}">
                  <a16:creationId xmlns:a16="http://schemas.microsoft.com/office/drawing/2014/main" id="{5C72BE07-70A0-15A5-403A-ABE1CC17B794}"/>
                </a:ext>
              </a:extLst>
            </p:cNvPr>
            <p:cNvSpPr/>
            <p:nvPr/>
          </p:nvSpPr>
          <p:spPr>
            <a:xfrm>
              <a:off x="5423338" y="1839440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Sześciokąt 38">
              <a:extLst>
                <a:ext uri="{FF2B5EF4-FFF2-40B4-BE49-F238E27FC236}">
                  <a16:creationId xmlns:a16="http://schemas.microsoft.com/office/drawing/2014/main" id="{187CC452-2132-5700-0FB8-0746780C05DB}"/>
                </a:ext>
              </a:extLst>
            </p:cNvPr>
            <p:cNvSpPr/>
            <p:nvPr/>
          </p:nvSpPr>
          <p:spPr>
            <a:xfrm>
              <a:off x="5409538" y="3039458"/>
              <a:ext cx="1274988" cy="1097180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</p:grpSp>
      <p:pic>
        <p:nvPicPr>
          <p:cNvPr id="57" name="Obraz 56">
            <a:extLst>
              <a:ext uri="{FF2B5EF4-FFF2-40B4-BE49-F238E27FC236}">
                <a16:creationId xmlns:a16="http://schemas.microsoft.com/office/drawing/2014/main" id="{4D79DEFA-B09D-3895-A084-F788A63CD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8071" y="3434607"/>
            <a:ext cx="195016" cy="522998"/>
          </a:xfrm>
          <a:prstGeom prst="rect">
            <a:avLst/>
          </a:prstGeom>
        </p:spPr>
      </p:pic>
      <p:pic>
        <p:nvPicPr>
          <p:cNvPr id="59" name="Obraz 58">
            <a:extLst>
              <a:ext uri="{FF2B5EF4-FFF2-40B4-BE49-F238E27FC236}">
                <a16:creationId xmlns:a16="http://schemas.microsoft.com/office/drawing/2014/main" id="{AE69EB39-CA59-DE69-DABB-46A71900FC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0457" y="3459178"/>
            <a:ext cx="123842" cy="123842"/>
          </a:xfrm>
          <a:prstGeom prst="rect">
            <a:avLst/>
          </a:prstGeom>
        </p:spPr>
      </p:pic>
      <p:pic>
        <p:nvPicPr>
          <p:cNvPr id="77" name="Obraz 76">
            <a:extLst>
              <a:ext uri="{FF2B5EF4-FFF2-40B4-BE49-F238E27FC236}">
                <a16:creationId xmlns:a16="http://schemas.microsoft.com/office/drawing/2014/main" id="{1CE388BD-1761-A102-6405-C337355973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617" y="3891155"/>
            <a:ext cx="61921" cy="965961"/>
          </a:xfrm>
          <a:prstGeom prst="rect">
            <a:avLst/>
          </a:prstGeom>
        </p:spPr>
      </p:pic>
      <p:pic>
        <p:nvPicPr>
          <p:cNvPr id="81" name="Obraz 80">
            <a:extLst>
              <a:ext uri="{FF2B5EF4-FFF2-40B4-BE49-F238E27FC236}">
                <a16:creationId xmlns:a16="http://schemas.microsoft.com/office/drawing/2014/main" id="{5F395F4B-6B34-BA76-C075-BDF247E77A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1256162" y="4721563"/>
            <a:ext cx="124851" cy="218490"/>
          </a:xfrm>
          <a:prstGeom prst="rect">
            <a:avLst/>
          </a:prstGeom>
        </p:spPr>
      </p:pic>
      <p:pic>
        <p:nvPicPr>
          <p:cNvPr id="104" name="Obraz 103">
            <a:extLst>
              <a:ext uri="{FF2B5EF4-FFF2-40B4-BE49-F238E27FC236}">
                <a16:creationId xmlns:a16="http://schemas.microsoft.com/office/drawing/2014/main" id="{64C3D524-2299-55B4-2DD1-5F5F08C177F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8385" y="4877258"/>
            <a:ext cx="85737" cy="35247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57" y="1424316"/>
            <a:ext cx="5932709" cy="2288638"/>
          </a:xfrm>
        </p:spPr>
        <p:txBody>
          <a:bodyPr rtlCol="0">
            <a:noAutofit/>
          </a:bodyPr>
          <a:lstStyle/>
          <a:p>
            <a:pPr rtl="0"/>
            <a:r>
              <a:rPr lang="pl-PL" sz="4800" dirty="0">
                <a:latin typeface="Jumble" panose="020F0502020204030204" pitchFamily="2" charset="0"/>
              </a:rPr>
              <a:t>BEZPIECZEŃSTWO </a:t>
            </a:r>
            <a:br>
              <a:rPr lang="pl-PL" sz="4800" dirty="0">
                <a:latin typeface="Jumble" panose="020F0502020204030204" pitchFamily="2" charset="0"/>
              </a:rPr>
            </a:br>
            <a:r>
              <a:rPr lang="pl-PL" sz="4800" dirty="0">
                <a:latin typeface="Jumble" panose="020F0502020204030204" pitchFamily="2" charset="0"/>
              </a:rPr>
              <a:t>W INTERNECIE</a:t>
            </a:r>
            <a:endParaRPr lang="pl-PL" sz="4800" dirty="0"/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E41F1E4F-E3FB-3858-779F-D1D6D50BC7F3}"/>
              </a:ext>
            </a:extLst>
          </p:cNvPr>
          <p:cNvSpPr txBox="1"/>
          <p:nvPr/>
        </p:nvSpPr>
        <p:spPr>
          <a:xfrm>
            <a:off x="-6017" y="4023437"/>
            <a:ext cx="5052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5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ZAPRASZAM</a:t>
            </a: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E5C7FE83-C1AA-6F29-C663-7E6081CB4645}"/>
              </a:ext>
            </a:extLst>
          </p:cNvPr>
          <p:cNvSpPr txBox="1"/>
          <p:nvPr/>
        </p:nvSpPr>
        <p:spPr>
          <a:xfrm>
            <a:off x="85367" y="643445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Szymon Świerczyński 7b</a:t>
            </a: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7CB30CB7-2B59-B876-C8E4-9B5DDFF1121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442002" y="6339012"/>
            <a:ext cx="1117168" cy="116070"/>
          </a:xfrm>
          <a:prstGeom prst="rect">
            <a:avLst/>
          </a:prstGeom>
        </p:spPr>
      </p:pic>
      <p:sp>
        <p:nvSpPr>
          <p:cNvPr id="46" name="Owal 45">
            <a:extLst>
              <a:ext uri="{FF2B5EF4-FFF2-40B4-BE49-F238E27FC236}">
                <a16:creationId xmlns:a16="http://schemas.microsoft.com/office/drawing/2014/main" id="{466CD982-6942-3DF4-A636-3B7B64BD7E39}"/>
              </a:ext>
            </a:extLst>
          </p:cNvPr>
          <p:cNvSpPr/>
          <p:nvPr/>
        </p:nvSpPr>
        <p:spPr>
          <a:xfrm>
            <a:off x="-9444849" y="-619125"/>
            <a:ext cx="8172451" cy="8096250"/>
          </a:xfrm>
          <a:prstGeom prst="ellipse">
            <a:avLst/>
          </a:prstGeom>
          <a:noFill/>
          <a:ln w="444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7" name="Owal 46">
            <a:extLst>
              <a:ext uri="{FF2B5EF4-FFF2-40B4-BE49-F238E27FC236}">
                <a16:creationId xmlns:a16="http://schemas.microsoft.com/office/drawing/2014/main" id="{FF6BA949-50C5-14FE-8DF5-10D16035731F}"/>
              </a:ext>
            </a:extLst>
          </p:cNvPr>
          <p:cNvSpPr/>
          <p:nvPr/>
        </p:nvSpPr>
        <p:spPr>
          <a:xfrm>
            <a:off x="-1818791" y="2734369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48" name="Owal 47">
            <a:extLst>
              <a:ext uri="{FF2B5EF4-FFF2-40B4-BE49-F238E27FC236}">
                <a16:creationId xmlns:a16="http://schemas.microsoft.com/office/drawing/2014/main" id="{E7164813-2585-C1E2-D23D-BF512CCF5AAF}"/>
              </a:ext>
            </a:extLst>
          </p:cNvPr>
          <p:cNvSpPr/>
          <p:nvPr/>
        </p:nvSpPr>
        <p:spPr>
          <a:xfrm>
            <a:off x="-3774781" y="-627271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9" name="Obraz 48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4FACCC76-E7C1-B2F2-1021-19C6ABD70B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3761030" y="-582750"/>
            <a:ext cx="1162050" cy="1136936"/>
          </a:xfrm>
          <a:prstGeom prst="rect">
            <a:avLst/>
          </a:prstGeom>
        </p:spPr>
      </p:pic>
      <p:sp>
        <p:nvSpPr>
          <p:cNvPr id="50" name="Owal 49">
            <a:extLst>
              <a:ext uri="{FF2B5EF4-FFF2-40B4-BE49-F238E27FC236}">
                <a16:creationId xmlns:a16="http://schemas.microsoft.com/office/drawing/2014/main" id="{63B681D6-17CC-118C-234B-5EF21C99E8E4}"/>
              </a:ext>
            </a:extLst>
          </p:cNvPr>
          <p:cNvSpPr/>
          <p:nvPr/>
        </p:nvSpPr>
        <p:spPr>
          <a:xfrm rot="20955077">
            <a:off x="-7830538" y="-725439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5E38A706-32A0-2E1C-D0DD-E04687512AE1}"/>
              </a:ext>
            </a:extLst>
          </p:cNvPr>
          <p:cNvSpPr/>
          <p:nvPr/>
        </p:nvSpPr>
        <p:spPr>
          <a:xfrm>
            <a:off x="-9351120" y="554186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Owal 51">
            <a:extLst>
              <a:ext uri="{FF2B5EF4-FFF2-40B4-BE49-F238E27FC236}">
                <a16:creationId xmlns:a16="http://schemas.microsoft.com/office/drawing/2014/main" id="{9465617B-D975-D836-8AC2-5430401893E5}"/>
              </a:ext>
            </a:extLst>
          </p:cNvPr>
          <p:cNvSpPr/>
          <p:nvPr/>
        </p:nvSpPr>
        <p:spPr>
          <a:xfrm>
            <a:off x="-2412373" y="629392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Owal 52">
            <a:extLst>
              <a:ext uri="{FF2B5EF4-FFF2-40B4-BE49-F238E27FC236}">
                <a16:creationId xmlns:a16="http://schemas.microsoft.com/office/drawing/2014/main" id="{9736ABB7-DD41-5408-6FEF-657B661FB370}"/>
              </a:ext>
            </a:extLst>
          </p:cNvPr>
          <p:cNvSpPr/>
          <p:nvPr/>
        </p:nvSpPr>
        <p:spPr>
          <a:xfrm>
            <a:off x="-5837851" y="-1292438"/>
            <a:ext cx="1162050" cy="1162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54" name="Owal 53">
            <a:extLst>
              <a:ext uri="{FF2B5EF4-FFF2-40B4-BE49-F238E27FC236}">
                <a16:creationId xmlns:a16="http://schemas.microsoft.com/office/drawing/2014/main" id="{2A6E8148-E51B-0878-09B6-2590150AEBE0}"/>
              </a:ext>
            </a:extLst>
          </p:cNvPr>
          <p:cNvSpPr/>
          <p:nvPr/>
        </p:nvSpPr>
        <p:spPr>
          <a:xfrm>
            <a:off x="-8411563" y="6125786"/>
            <a:ext cx="1162050" cy="1162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5" name="Obraz 54" descr="Obraz zawierający broń, miecz, Broń biała, sztylet&#10;&#10;Opis wygenerowany automatycznie">
            <a:extLst>
              <a:ext uri="{FF2B5EF4-FFF2-40B4-BE49-F238E27FC236}">
                <a16:creationId xmlns:a16="http://schemas.microsoft.com/office/drawing/2014/main" id="{EA9554CF-A28C-8CDF-40EE-578B3F0424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8324072" y="6251773"/>
            <a:ext cx="904725" cy="904725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747B848E-7F05-ECDA-CC82-8229C61F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685" y="2608670"/>
            <a:ext cx="989672" cy="9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>
            <a:extLst>
              <a:ext uri="{FF2B5EF4-FFF2-40B4-BE49-F238E27FC236}">
                <a16:creationId xmlns:a16="http://schemas.microsoft.com/office/drawing/2014/main" id="{DBF4347C-2763-20C7-CD71-DF24CD88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3388" y="-940355"/>
            <a:ext cx="1561786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>
            <a:extLst>
              <a:ext uri="{FF2B5EF4-FFF2-40B4-BE49-F238E27FC236}">
                <a16:creationId xmlns:a16="http://schemas.microsoft.com/office/drawing/2014/main" id="{A8FB3D48-8D14-047A-C329-22DFA60D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0062" y="315424"/>
            <a:ext cx="1619933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Obraz 60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D61EF008-E796-226D-A154-4B4438A2EE5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2387259" y="676129"/>
            <a:ext cx="1136936" cy="1136936"/>
          </a:xfrm>
          <a:prstGeom prst="rect">
            <a:avLst/>
          </a:prstGeom>
        </p:spPr>
      </p:pic>
      <p:sp>
        <p:nvSpPr>
          <p:cNvPr id="64" name="Owal 63">
            <a:extLst>
              <a:ext uri="{FF2B5EF4-FFF2-40B4-BE49-F238E27FC236}">
                <a16:creationId xmlns:a16="http://schemas.microsoft.com/office/drawing/2014/main" id="{01E2B73B-2062-0680-C49C-2D53580B564D}"/>
              </a:ext>
            </a:extLst>
          </p:cNvPr>
          <p:cNvSpPr/>
          <p:nvPr/>
        </p:nvSpPr>
        <p:spPr>
          <a:xfrm>
            <a:off x="-2330128" y="4580729"/>
            <a:ext cx="1162050" cy="11620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65" name="Owal 64">
            <a:extLst>
              <a:ext uri="{FF2B5EF4-FFF2-40B4-BE49-F238E27FC236}">
                <a16:creationId xmlns:a16="http://schemas.microsoft.com/office/drawing/2014/main" id="{6EB351DC-9FB0-4306-7600-FFAF3F7558AA}"/>
              </a:ext>
            </a:extLst>
          </p:cNvPr>
          <p:cNvSpPr/>
          <p:nvPr/>
        </p:nvSpPr>
        <p:spPr>
          <a:xfrm>
            <a:off x="-9549169" y="4587524"/>
            <a:ext cx="1162050" cy="1162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grpSp>
        <p:nvGrpSpPr>
          <p:cNvPr id="66" name="Grupa 65">
            <a:extLst>
              <a:ext uri="{FF2B5EF4-FFF2-40B4-BE49-F238E27FC236}">
                <a16:creationId xmlns:a16="http://schemas.microsoft.com/office/drawing/2014/main" id="{4513E9C4-F55F-FE29-BD63-5F8691D3CB0F}"/>
              </a:ext>
            </a:extLst>
          </p:cNvPr>
          <p:cNvGrpSpPr/>
          <p:nvPr/>
        </p:nvGrpSpPr>
        <p:grpSpPr>
          <a:xfrm>
            <a:off x="-3680257" y="6249844"/>
            <a:ext cx="1164946" cy="1162050"/>
            <a:chOff x="1920362" y="3102016"/>
            <a:chExt cx="1164946" cy="1162050"/>
          </a:xfrm>
        </p:grpSpPr>
        <p:sp>
          <p:nvSpPr>
            <p:cNvPr id="67" name="Owal 66">
              <a:extLst>
                <a:ext uri="{FF2B5EF4-FFF2-40B4-BE49-F238E27FC236}">
                  <a16:creationId xmlns:a16="http://schemas.microsoft.com/office/drawing/2014/main" id="{F4575F5B-B46E-9736-3362-84E0AFA33232}"/>
                </a:ext>
              </a:extLst>
            </p:cNvPr>
            <p:cNvSpPr/>
            <p:nvPr/>
          </p:nvSpPr>
          <p:spPr>
            <a:xfrm>
              <a:off x="1923258" y="3102016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8" name="Obraz 67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FF63A822-F09B-9E90-86F9-087D40AB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920362" y="3114573"/>
              <a:ext cx="1149493" cy="1149493"/>
            </a:xfrm>
            <a:prstGeom prst="rect">
              <a:avLst/>
            </a:prstGeom>
          </p:spPr>
        </p:pic>
      </p:grpSp>
      <p:grpSp>
        <p:nvGrpSpPr>
          <p:cNvPr id="69" name="Grupa 68">
            <a:extLst>
              <a:ext uri="{FF2B5EF4-FFF2-40B4-BE49-F238E27FC236}">
                <a16:creationId xmlns:a16="http://schemas.microsoft.com/office/drawing/2014/main" id="{188FA5A2-FD16-59B7-A71B-EA66A53E8AEA}"/>
              </a:ext>
            </a:extLst>
          </p:cNvPr>
          <p:cNvGrpSpPr/>
          <p:nvPr/>
        </p:nvGrpSpPr>
        <p:grpSpPr>
          <a:xfrm>
            <a:off x="-5939784" y="6704136"/>
            <a:ext cx="1174550" cy="1172797"/>
            <a:chOff x="1360504" y="4902765"/>
            <a:chExt cx="1174550" cy="1172797"/>
          </a:xfrm>
        </p:grpSpPr>
        <p:sp>
          <p:nvSpPr>
            <p:cNvPr id="70" name="Owal 69">
              <a:extLst>
                <a:ext uri="{FF2B5EF4-FFF2-40B4-BE49-F238E27FC236}">
                  <a16:creationId xmlns:a16="http://schemas.microsoft.com/office/drawing/2014/main" id="{850679C2-68DF-9AE0-D080-8E3FDA3E78EC}"/>
                </a:ext>
              </a:extLst>
            </p:cNvPr>
            <p:cNvSpPr/>
            <p:nvPr/>
          </p:nvSpPr>
          <p:spPr>
            <a:xfrm>
              <a:off x="1360504" y="4902765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72" name="Obraz 71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8B7FFE55-6029-F572-FBB1-0ABC22DAA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398118" y="4938626"/>
              <a:ext cx="1136936" cy="113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rgbClr val="E3863E"/>
            </a:gs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E9E6DA3-5B32-9E5C-56A2-BB38C89BE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99" y="6492876"/>
            <a:ext cx="1117168" cy="116070"/>
          </a:xfrm>
          <a:prstGeom prst="rect">
            <a:avLst/>
          </a:prstGeom>
        </p:spPr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id="{DBDE872D-F91B-46D5-B7AE-1A5668A932DD}"/>
              </a:ext>
            </a:extLst>
          </p:cNvPr>
          <p:cNvSpPr/>
          <p:nvPr/>
        </p:nvSpPr>
        <p:spPr>
          <a:xfrm>
            <a:off x="-5338548" y="-465261"/>
            <a:ext cx="8172451" cy="8096250"/>
          </a:xfrm>
          <a:prstGeom prst="ellipse">
            <a:avLst/>
          </a:prstGeom>
          <a:noFill/>
          <a:ln w="444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FE6B87B-C319-CF12-3D17-30B2D5C14E20}"/>
              </a:ext>
            </a:extLst>
          </p:cNvPr>
          <p:cNvSpPr/>
          <p:nvPr/>
        </p:nvSpPr>
        <p:spPr>
          <a:xfrm>
            <a:off x="2287510" y="2888233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53945358-B301-CEE9-B519-F713D3A9604E}"/>
              </a:ext>
            </a:extLst>
          </p:cNvPr>
          <p:cNvSpPr/>
          <p:nvPr/>
        </p:nvSpPr>
        <p:spPr>
          <a:xfrm>
            <a:off x="331520" y="-473407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169334EC-96B4-55CF-DDED-D738C1683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71" y="-428886"/>
            <a:ext cx="1162050" cy="1136936"/>
          </a:xfrm>
          <a:prstGeom prst="rect">
            <a:avLst/>
          </a:prstGeom>
        </p:spPr>
      </p:pic>
      <p:sp>
        <p:nvSpPr>
          <p:cNvPr id="25" name="Owal 24">
            <a:extLst>
              <a:ext uri="{FF2B5EF4-FFF2-40B4-BE49-F238E27FC236}">
                <a16:creationId xmlns:a16="http://schemas.microsoft.com/office/drawing/2014/main" id="{38A5BD24-EAB4-1EE7-CA0F-0416A0C596BA}"/>
              </a:ext>
            </a:extLst>
          </p:cNvPr>
          <p:cNvSpPr/>
          <p:nvPr/>
        </p:nvSpPr>
        <p:spPr>
          <a:xfrm>
            <a:off x="-6031731" y="2668554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Owal 25">
            <a:extLst>
              <a:ext uri="{FF2B5EF4-FFF2-40B4-BE49-F238E27FC236}">
                <a16:creationId xmlns:a16="http://schemas.microsoft.com/office/drawing/2014/main" id="{F4B31BE4-B84F-3918-DF77-3CC413CF85B6}"/>
              </a:ext>
            </a:extLst>
          </p:cNvPr>
          <p:cNvSpPr/>
          <p:nvPr/>
        </p:nvSpPr>
        <p:spPr>
          <a:xfrm rot="20955077">
            <a:off x="-3724237" y="-571575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E6B2F6D0-4C65-9503-FE60-D3CA8E17A84C}"/>
              </a:ext>
            </a:extLst>
          </p:cNvPr>
          <p:cNvSpPr/>
          <p:nvPr/>
        </p:nvSpPr>
        <p:spPr>
          <a:xfrm>
            <a:off x="-5244819" y="708050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BA727E6A-E8F3-CFD0-8D3C-5E3E9E6219A6}"/>
              </a:ext>
            </a:extLst>
          </p:cNvPr>
          <p:cNvSpPr/>
          <p:nvPr/>
        </p:nvSpPr>
        <p:spPr>
          <a:xfrm>
            <a:off x="1693928" y="783256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Owal 31">
            <a:extLst>
              <a:ext uri="{FF2B5EF4-FFF2-40B4-BE49-F238E27FC236}">
                <a16:creationId xmlns:a16="http://schemas.microsoft.com/office/drawing/2014/main" id="{5A8379A3-6D2C-257D-143D-9D4F51729760}"/>
              </a:ext>
            </a:extLst>
          </p:cNvPr>
          <p:cNvSpPr/>
          <p:nvPr/>
        </p:nvSpPr>
        <p:spPr>
          <a:xfrm>
            <a:off x="-1731550" y="-1138574"/>
            <a:ext cx="1162050" cy="1162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F72E03F2-C681-FC21-7236-51897E1C4608}"/>
              </a:ext>
            </a:extLst>
          </p:cNvPr>
          <p:cNvSpPr/>
          <p:nvPr/>
        </p:nvSpPr>
        <p:spPr>
          <a:xfrm>
            <a:off x="-4305262" y="6279650"/>
            <a:ext cx="1162050" cy="1162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0" name="Obraz 29" descr="Obraz zawierający broń, miecz, Broń biała, sztylet&#10;&#10;Opis wygenerowany automatycznie">
            <a:extLst>
              <a:ext uri="{FF2B5EF4-FFF2-40B4-BE49-F238E27FC236}">
                <a16:creationId xmlns:a16="http://schemas.microsoft.com/office/drawing/2014/main" id="{11E7F56B-84BF-3E9A-250B-0A8666854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17771" y="6405637"/>
            <a:ext cx="904725" cy="90472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D4EE0F5-8945-691D-6132-1A60EF359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33384" y="2762534"/>
            <a:ext cx="989672" cy="9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4356F26-CB40-D6C8-E046-50E503480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17087" y="-786491"/>
            <a:ext cx="1561786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34617694-B7A2-24AD-BC7A-AE893792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3761" y="469288"/>
            <a:ext cx="1619933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Obraz 35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BC4E6C26-F367-9FC6-503F-F7847BB9A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042" y="829993"/>
            <a:ext cx="1136936" cy="1136936"/>
          </a:xfrm>
          <a:prstGeom prst="rect">
            <a:avLst/>
          </a:prstGeom>
        </p:spPr>
      </p:pic>
      <p:sp>
        <p:nvSpPr>
          <p:cNvPr id="40" name="pole tekstowe 39">
            <a:extLst>
              <a:ext uri="{FF2B5EF4-FFF2-40B4-BE49-F238E27FC236}">
                <a16:creationId xmlns:a16="http://schemas.microsoft.com/office/drawing/2014/main" id="{68BDBB0C-F44A-21A2-D1E1-3609ED69E406}"/>
              </a:ext>
            </a:extLst>
          </p:cNvPr>
          <p:cNvSpPr txBox="1"/>
          <p:nvPr/>
        </p:nvSpPr>
        <p:spPr>
          <a:xfrm>
            <a:off x="3414928" y="475839"/>
            <a:ext cx="8172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Jumble" panose="02000503000000020004" pitchFamily="2" charset="0"/>
              </a:rPr>
              <a:t>Zacznijmy od </a:t>
            </a:r>
            <a:r>
              <a:rPr lang="pl-PL" sz="4000" dirty="0" smtClean="0">
                <a:solidFill>
                  <a:schemeClr val="bg1"/>
                </a:solidFill>
                <a:latin typeface="Jumble" panose="02000503000000020004" pitchFamily="2" charset="0"/>
              </a:rPr>
              <a:t>tego, </a:t>
            </a:r>
            <a:r>
              <a:rPr lang="pl-PL" sz="4000" dirty="0">
                <a:solidFill>
                  <a:schemeClr val="bg1"/>
                </a:solidFill>
                <a:latin typeface="Jumble" panose="02000503000000020004" pitchFamily="2" charset="0"/>
              </a:rPr>
              <a:t>czym jest bezpieczeństwo w Internecie </a:t>
            </a:r>
            <a:r>
              <a:rPr lang="pl-PL" sz="2800" dirty="0">
                <a:solidFill>
                  <a:schemeClr val="bg1"/>
                </a:solidFill>
                <a:latin typeface="Jumble" panose="02000503000000020004" pitchFamily="2" charset="0"/>
              </a:rPr>
              <a:t>?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129C8548-F855-9CF6-97CD-973F995B8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28" y="1848261"/>
            <a:ext cx="4548187" cy="40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wal 40">
            <a:extLst>
              <a:ext uri="{FF2B5EF4-FFF2-40B4-BE49-F238E27FC236}">
                <a16:creationId xmlns:a16="http://schemas.microsoft.com/office/drawing/2014/main" id="{087B804A-D35C-59EF-E675-714F1E5176DE}"/>
              </a:ext>
            </a:extLst>
          </p:cNvPr>
          <p:cNvSpPr/>
          <p:nvPr/>
        </p:nvSpPr>
        <p:spPr>
          <a:xfrm>
            <a:off x="1776173" y="4734593"/>
            <a:ext cx="1162050" cy="11620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ACA07EE7-810E-2799-7178-366FE9FBA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60" y="2151966"/>
            <a:ext cx="3447766" cy="344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732EC188-6830-EE79-4547-92DAE345E28E}"/>
              </a:ext>
            </a:extLst>
          </p:cNvPr>
          <p:cNvSpPr/>
          <p:nvPr/>
        </p:nvSpPr>
        <p:spPr>
          <a:xfrm>
            <a:off x="-5442868" y="4741388"/>
            <a:ext cx="1162050" cy="1162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A0547B89-0229-4580-3241-3D6481BC6473}"/>
              </a:ext>
            </a:extLst>
          </p:cNvPr>
          <p:cNvGrpSpPr/>
          <p:nvPr/>
        </p:nvGrpSpPr>
        <p:grpSpPr>
          <a:xfrm>
            <a:off x="426044" y="6403708"/>
            <a:ext cx="1164946" cy="1162050"/>
            <a:chOff x="1920362" y="3102016"/>
            <a:chExt cx="1164946" cy="1162050"/>
          </a:xfrm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175B9F7B-9B2E-F94C-8C79-FEC5504FE8D3}"/>
                </a:ext>
              </a:extLst>
            </p:cNvPr>
            <p:cNvSpPr/>
            <p:nvPr/>
          </p:nvSpPr>
          <p:spPr>
            <a:xfrm>
              <a:off x="1923258" y="3102016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5" name="Obraz 4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4CCA66B7-CA7B-E8AE-8A08-25ADF4C1B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0362" y="3114573"/>
              <a:ext cx="1149493" cy="1149493"/>
            </a:xfrm>
            <a:prstGeom prst="rect">
              <a:avLst/>
            </a:prstGeom>
          </p:spPr>
        </p:pic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7606DF81-8893-FDEF-E719-4267C1EF5094}"/>
              </a:ext>
            </a:extLst>
          </p:cNvPr>
          <p:cNvGrpSpPr/>
          <p:nvPr/>
        </p:nvGrpSpPr>
        <p:grpSpPr>
          <a:xfrm>
            <a:off x="-1833483" y="6858000"/>
            <a:ext cx="1174550" cy="1172797"/>
            <a:chOff x="1360504" y="4902765"/>
            <a:chExt cx="1174550" cy="1172797"/>
          </a:xfrm>
        </p:grpSpPr>
        <p:sp>
          <p:nvSpPr>
            <p:cNvPr id="7" name="Owal 6">
              <a:extLst>
                <a:ext uri="{FF2B5EF4-FFF2-40B4-BE49-F238E27FC236}">
                  <a16:creationId xmlns:a16="http://schemas.microsoft.com/office/drawing/2014/main" id="{6BC3D4FD-BAAC-4E77-E2F4-9A5D28F6ECDF}"/>
                </a:ext>
              </a:extLst>
            </p:cNvPr>
            <p:cNvSpPr/>
            <p:nvPr/>
          </p:nvSpPr>
          <p:spPr>
            <a:xfrm>
              <a:off x="1360504" y="4902765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8" name="Obraz 7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D825E721-AC3B-50E0-9151-CC4229732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118" y="4938626"/>
              <a:ext cx="1136936" cy="113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3511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03DCD56E-6951-207D-BCF1-0908041E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9" y="6500682"/>
            <a:ext cx="1117168" cy="116070"/>
          </a:xfrm>
          <a:prstGeom prst="rect">
            <a:avLst/>
          </a:prstGeom>
        </p:spPr>
      </p:pic>
      <p:sp>
        <p:nvSpPr>
          <p:cNvPr id="30" name="Owal 29">
            <a:extLst>
              <a:ext uri="{FF2B5EF4-FFF2-40B4-BE49-F238E27FC236}">
                <a16:creationId xmlns:a16="http://schemas.microsoft.com/office/drawing/2014/main" id="{BE4E306A-6F5F-97D9-4295-6258F29D985A}"/>
              </a:ext>
            </a:extLst>
          </p:cNvPr>
          <p:cNvSpPr/>
          <p:nvPr/>
        </p:nvSpPr>
        <p:spPr>
          <a:xfrm>
            <a:off x="-5662398" y="-457455"/>
            <a:ext cx="8172451" cy="8096250"/>
          </a:xfrm>
          <a:prstGeom prst="ellipse">
            <a:avLst/>
          </a:prstGeom>
          <a:noFill/>
          <a:ln w="444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63F14247-9A8B-095E-947D-0D306286B399}"/>
              </a:ext>
            </a:extLst>
          </p:cNvPr>
          <p:cNvSpPr/>
          <p:nvPr/>
        </p:nvSpPr>
        <p:spPr>
          <a:xfrm>
            <a:off x="1330191" y="732757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8C353C23-708C-01B4-8CF0-179370F85D0F}"/>
              </a:ext>
            </a:extLst>
          </p:cNvPr>
          <p:cNvSpPr/>
          <p:nvPr/>
        </p:nvSpPr>
        <p:spPr>
          <a:xfrm>
            <a:off x="-2285414" y="-1184041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Obraz 35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E611C95D-0E47-0F33-6E6B-784A71CA2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404" y="-1096154"/>
            <a:ext cx="1162050" cy="1136936"/>
          </a:xfrm>
          <a:prstGeom prst="rect">
            <a:avLst/>
          </a:prstGeom>
        </p:spPr>
      </p:pic>
      <p:sp>
        <p:nvSpPr>
          <p:cNvPr id="38" name="Owal 37">
            <a:extLst>
              <a:ext uri="{FF2B5EF4-FFF2-40B4-BE49-F238E27FC236}">
                <a16:creationId xmlns:a16="http://schemas.microsoft.com/office/drawing/2014/main" id="{719A2106-5CF2-68FE-1868-630E409263BC}"/>
              </a:ext>
            </a:extLst>
          </p:cNvPr>
          <p:cNvSpPr/>
          <p:nvPr/>
        </p:nvSpPr>
        <p:spPr>
          <a:xfrm>
            <a:off x="-5931585" y="4606879"/>
            <a:ext cx="1162050" cy="11620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9EFA6129-DCC1-6BF1-A38C-1724D03E056D}"/>
              </a:ext>
            </a:extLst>
          </p:cNvPr>
          <p:cNvSpPr/>
          <p:nvPr/>
        </p:nvSpPr>
        <p:spPr>
          <a:xfrm>
            <a:off x="-5433457" y="787435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wal 39">
            <a:extLst>
              <a:ext uri="{FF2B5EF4-FFF2-40B4-BE49-F238E27FC236}">
                <a16:creationId xmlns:a16="http://schemas.microsoft.com/office/drawing/2014/main" id="{365165E5-0BBF-6BCA-989C-6C575DDDED9F}"/>
              </a:ext>
            </a:extLst>
          </p:cNvPr>
          <p:cNvSpPr/>
          <p:nvPr/>
        </p:nvSpPr>
        <p:spPr>
          <a:xfrm>
            <a:off x="-6231091" y="2941519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Owal 40">
            <a:extLst>
              <a:ext uri="{FF2B5EF4-FFF2-40B4-BE49-F238E27FC236}">
                <a16:creationId xmlns:a16="http://schemas.microsoft.com/office/drawing/2014/main" id="{19CD7FD2-5E07-72CF-164D-EC3017521546}"/>
              </a:ext>
            </a:extLst>
          </p:cNvPr>
          <p:cNvSpPr/>
          <p:nvPr/>
        </p:nvSpPr>
        <p:spPr>
          <a:xfrm>
            <a:off x="-186984" y="-581025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4" name="Picture 6">
            <a:extLst>
              <a:ext uri="{FF2B5EF4-FFF2-40B4-BE49-F238E27FC236}">
                <a16:creationId xmlns:a16="http://schemas.microsoft.com/office/drawing/2014/main" id="{E9169D25-2EE8-07A5-3EE7-B48C5594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9916" y="4732580"/>
            <a:ext cx="989672" cy="9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7F65FD63-6ED0-9499-34CB-2F10CA78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2284" y="558494"/>
            <a:ext cx="1561786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>
            <a:extLst>
              <a:ext uri="{FF2B5EF4-FFF2-40B4-BE49-F238E27FC236}">
                <a16:creationId xmlns:a16="http://schemas.microsoft.com/office/drawing/2014/main" id="{2F85B370-7226-08D2-4272-551245D2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6387" y="2672550"/>
            <a:ext cx="1619933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Obraz 46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76027EB0-565F-1692-34B2-F5C09E814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916" y="-503519"/>
            <a:ext cx="1136936" cy="1136936"/>
          </a:xfrm>
          <a:prstGeom prst="rect">
            <a:avLst/>
          </a:prstGeom>
        </p:spPr>
      </p:pic>
      <p:sp>
        <p:nvSpPr>
          <p:cNvPr id="50" name="Owal 49">
            <a:extLst>
              <a:ext uri="{FF2B5EF4-FFF2-40B4-BE49-F238E27FC236}">
                <a16:creationId xmlns:a16="http://schemas.microsoft.com/office/drawing/2014/main" id="{CFA9ACF7-9097-B5B9-5224-FA3D0C453442}"/>
              </a:ext>
            </a:extLst>
          </p:cNvPr>
          <p:cNvSpPr/>
          <p:nvPr/>
        </p:nvSpPr>
        <p:spPr>
          <a:xfrm>
            <a:off x="1916696" y="2851854"/>
            <a:ext cx="1162050" cy="11620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51" name="Owal 50">
            <a:extLst>
              <a:ext uri="{FF2B5EF4-FFF2-40B4-BE49-F238E27FC236}">
                <a16:creationId xmlns:a16="http://schemas.microsoft.com/office/drawing/2014/main" id="{0BE3B2CA-9224-2F6E-9D18-26732F49BA08}"/>
              </a:ext>
            </a:extLst>
          </p:cNvPr>
          <p:cNvSpPr/>
          <p:nvPr/>
        </p:nvSpPr>
        <p:spPr>
          <a:xfrm>
            <a:off x="-4248468" y="-603557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25D3DFEA-2749-CEDC-610C-A142CE6BA62B}"/>
              </a:ext>
            </a:extLst>
          </p:cNvPr>
          <p:cNvSpPr txBox="1"/>
          <p:nvPr/>
        </p:nvSpPr>
        <p:spPr>
          <a:xfrm>
            <a:off x="4459266" y="787435"/>
            <a:ext cx="407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7CB4BE0-225A-FBD1-C61D-A9D1151CB46B}"/>
              </a:ext>
            </a:extLst>
          </p:cNvPr>
          <p:cNvSpPr txBox="1"/>
          <p:nvPr/>
        </p:nvSpPr>
        <p:spPr>
          <a:xfrm>
            <a:off x="4459266" y="40782"/>
            <a:ext cx="6619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bg1"/>
                </a:solidFill>
                <a:latin typeface="Jumble" panose="02000503000000020004" pitchFamily="2" charset="0"/>
              </a:rPr>
              <a:t>Bezpieczeństwo w sieci (</a:t>
            </a:r>
            <a:r>
              <a:rPr lang="pl-PL" sz="2000" b="1" dirty="0" smtClean="0">
                <a:solidFill>
                  <a:schemeClr val="bg1"/>
                </a:solidFill>
                <a:latin typeface="Jumble" panose="02000503000000020004" pitchFamily="2" charset="0"/>
              </a:rPr>
              <a:t>Internecie)</a:t>
            </a:r>
            <a:r>
              <a:rPr lang="pl-PL" sz="2000" dirty="0" smtClean="0">
                <a:solidFill>
                  <a:schemeClr val="bg1"/>
                </a:solidFill>
                <a:latin typeface="Jumble" panose="02000503000000020004" pitchFamily="2" charset="0"/>
              </a:rPr>
              <a:t>, </a:t>
            </a:r>
            <a:r>
              <a:rPr lang="pl-PL" sz="2000" dirty="0" smtClean="0">
                <a:solidFill>
                  <a:schemeClr val="bg1"/>
                </a:solidFill>
                <a:latin typeface="Jumble" panose="02000503000000020004" pitchFamily="2" charset="0"/>
              </a:rPr>
              <a:t>czyli </a:t>
            </a:r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: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Jumble" panose="02000503000000020004" pitchFamily="2" charset="0"/>
              </a:rPr>
              <a:t>zbiór praktyk, technologii i zasad mających na celu ochronę użytkowników, ich danych oraz systemów przed zagrożeniami w Internecie.</a:t>
            </a:r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 </a:t>
            </a:r>
          </a:p>
        </p:txBody>
      </p: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59905DC3-9E69-B38E-13DF-167660A88532}"/>
              </a:ext>
            </a:extLst>
          </p:cNvPr>
          <p:cNvCxnSpPr/>
          <p:nvPr/>
        </p:nvCxnSpPr>
        <p:spPr>
          <a:xfrm>
            <a:off x="6866152" y="1241111"/>
            <a:ext cx="1672936" cy="1672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DF9864E-BED7-A28D-8C4E-23782EDBD697}"/>
              </a:ext>
            </a:extLst>
          </p:cNvPr>
          <p:cNvSpPr txBox="1"/>
          <p:nvPr/>
        </p:nvSpPr>
        <p:spPr>
          <a:xfrm>
            <a:off x="7701909" y="1450938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+mj-lt"/>
              </a:rPr>
              <a:t>Mówiąc </a:t>
            </a:r>
          </a:p>
          <a:p>
            <a:r>
              <a:rPr lang="pl-PL" dirty="0">
                <a:solidFill>
                  <a:schemeClr val="bg1"/>
                </a:solidFill>
                <a:latin typeface="+mj-lt"/>
              </a:rPr>
              <a:t>prościej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CE33B-1C20-F462-96E2-171C6611BBD2}"/>
              </a:ext>
            </a:extLst>
          </p:cNvPr>
          <p:cNvSpPr txBox="1"/>
          <p:nvPr/>
        </p:nvSpPr>
        <p:spPr>
          <a:xfrm>
            <a:off x="6704545" y="2864099"/>
            <a:ext cx="5188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Bezpieczeństwo w Internecie to sposób ochrony ludzi, ich danych i komputerów przed niebezpieczeństwami, które mogą wystąpić </a:t>
            </a:r>
          </a:p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w sieci.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51DB84-E177-8490-ECA1-C88E6217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17" y="3174040"/>
            <a:ext cx="1499628" cy="14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D05D250-6D8C-58DB-A0B6-E6B9DD78C033}"/>
              </a:ext>
            </a:extLst>
          </p:cNvPr>
          <p:cNvSpPr txBox="1"/>
          <p:nvPr/>
        </p:nvSpPr>
        <p:spPr>
          <a:xfrm>
            <a:off x="3284042" y="4741965"/>
            <a:ext cx="3948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Dobrze, czyli już </a:t>
            </a:r>
            <a:r>
              <a:rPr lang="pl-PL" sz="2000" dirty="0" smtClean="0">
                <a:solidFill>
                  <a:schemeClr val="bg1"/>
                </a:solidFill>
                <a:latin typeface="Jumble" panose="02000503000000020004" pitchFamily="2" charset="0"/>
              </a:rPr>
              <a:t>wiesz, </a:t>
            </a:r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czym jest bezpieczeństwo w Internecie, ale czy </a:t>
            </a:r>
            <a:r>
              <a:rPr lang="pl-PL" sz="2000" dirty="0" smtClean="0">
                <a:solidFill>
                  <a:schemeClr val="bg1"/>
                </a:solidFill>
                <a:latin typeface="Jumble" panose="02000503000000020004" pitchFamily="2" charset="0"/>
              </a:rPr>
              <a:t>wiesz, </a:t>
            </a:r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jak się chronić  przed zagrożeniami z </a:t>
            </a:r>
            <a:r>
              <a:rPr lang="pl-PL" sz="2000" dirty="0" smtClean="0">
                <a:solidFill>
                  <a:schemeClr val="bg1"/>
                </a:solidFill>
                <a:latin typeface="Jumble" panose="02000503000000020004" pitchFamily="2" charset="0"/>
              </a:rPr>
              <a:t>nimi </a:t>
            </a:r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związanymi?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A21BB771-5044-9089-95B9-19940D8B8FC9}"/>
              </a:ext>
            </a:extLst>
          </p:cNvPr>
          <p:cNvCxnSpPr/>
          <p:nvPr/>
        </p:nvCxnSpPr>
        <p:spPr>
          <a:xfrm>
            <a:off x="7279231" y="5236801"/>
            <a:ext cx="5624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F58BCC93-B476-D35B-D629-9BA6D7EF1042}"/>
              </a:ext>
            </a:extLst>
          </p:cNvPr>
          <p:cNvCxnSpPr/>
          <p:nvPr/>
        </p:nvCxnSpPr>
        <p:spPr>
          <a:xfrm>
            <a:off x="7107234" y="4184073"/>
            <a:ext cx="49646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az 17">
            <a:extLst>
              <a:ext uri="{FF2B5EF4-FFF2-40B4-BE49-F238E27FC236}">
                <a16:creationId xmlns:a16="http://schemas.microsoft.com/office/drawing/2014/main" id="{A779692F-80BA-D37D-DA9E-0C96618F0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0686" y="4341406"/>
            <a:ext cx="3344152" cy="2275346"/>
          </a:xfrm>
          <a:prstGeom prst="rect">
            <a:avLst/>
          </a:prstGeom>
        </p:spPr>
      </p:pic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DCAE7D6D-B1DD-01B7-0378-A3053ED03E35}"/>
              </a:ext>
            </a:extLst>
          </p:cNvPr>
          <p:cNvCxnSpPr/>
          <p:nvPr/>
        </p:nvCxnSpPr>
        <p:spPr>
          <a:xfrm flipH="1">
            <a:off x="5891035" y="3555226"/>
            <a:ext cx="737257" cy="737257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wal 2">
            <a:extLst>
              <a:ext uri="{FF2B5EF4-FFF2-40B4-BE49-F238E27FC236}">
                <a16:creationId xmlns:a16="http://schemas.microsoft.com/office/drawing/2014/main" id="{29C9E60A-8AD2-9C46-518E-3A4B08806A4C}"/>
              </a:ext>
            </a:extLst>
          </p:cNvPr>
          <p:cNvSpPr/>
          <p:nvPr/>
        </p:nvSpPr>
        <p:spPr>
          <a:xfrm>
            <a:off x="-4606491" y="6448290"/>
            <a:ext cx="1162050" cy="116205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1ED90842-518C-A15A-6797-E6BF18C76601}"/>
              </a:ext>
            </a:extLst>
          </p:cNvPr>
          <p:cNvGrpSpPr/>
          <p:nvPr/>
        </p:nvGrpSpPr>
        <p:grpSpPr>
          <a:xfrm>
            <a:off x="1401916" y="4897614"/>
            <a:ext cx="1164946" cy="1162050"/>
            <a:chOff x="1920362" y="3102016"/>
            <a:chExt cx="1164946" cy="1162050"/>
          </a:xfrm>
        </p:grpSpPr>
        <p:sp>
          <p:nvSpPr>
            <p:cNvPr id="5" name="Owal 4">
              <a:extLst>
                <a:ext uri="{FF2B5EF4-FFF2-40B4-BE49-F238E27FC236}">
                  <a16:creationId xmlns:a16="http://schemas.microsoft.com/office/drawing/2014/main" id="{BB306F29-62BC-6F04-0FDE-3DC4649C6015}"/>
                </a:ext>
              </a:extLst>
            </p:cNvPr>
            <p:cNvSpPr/>
            <p:nvPr/>
          </p:nvSpPr>
          <p:spPr>
            <a:xfrm>
              <a:off x="1923258" y="3102016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19D5EFD0-2E58-F87F-5C67-F5F30C75F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0362" y="3114573"/>
              <a:ext cx="1149493" cy="1149493"/>
            </a:xfrm>
            <a:prstGeom prst="rect">
              <a:avLst/>
            </a:prstGeom>
          </p:spPr>
        </p:pic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9ED732C1-A24F-7C78-A4E9-96BB7468AF6D}"/>
              </a:ext>
            </a:extLst>
          </p:cNvPr>
          <p:cNvGrpSpPr/>
          <p:nvPr/>
        </p:nvGrpSpPr>
        <p:grpSpPr>
          <a:xfrm>
            <a:off x="-19861" y="6437543"/>
            <a:ext cx="1174550" cy="1172797"/>
            <a:chOff x="1360504" y="4902765"/>
            <a:chExt cx="1174550" cy="1172797"/>
          </a:xfrm>
        </p:grpSpPr>
        <p:sp>
          <p:nvSpPr>
            <p:cNvPr id="12" name="Owal 11">
              <a:extLst>
                <a:ext uri="{FF2B5EF4-FFF2-40B4-BE49-F238E27FC236}">
                  <a16:creationId xmlns:a16="http://schemas.microsoft.com/office/drawing/2014/main" id="{EED53FC6-2AC0-8852-6987-5EF6F419329E}"/>
                </a:ext>
              </a:extLst>
            </p:cNvPr>
            <p:cNvSpPr/>
            <p:nvPr/>
          </p:nvSpPr>
          <p:spPr>
            <a:xfrm>
              <a:off x="1360504" y="4902765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3" name="Obraz 12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E0EC5284-9F6F-E99C-C6E8-D71E9B884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8118" y="4938626"/>
              <a:ext cx="1136936" cy="1136936"/>
            </a:xfrm>
            <a:prstGeom prst="rect">
              <a:avLst/>
            </a:prstGeom>
          </p:spPr>
        </p:pic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9390F49D-B71D-12B2-AC92-C321A4B89974}"/>
              </a:ext>
            </a:extLst>
          </p:cNvPr>
          <p:cNvGrpSpPr/>
          <p:nvPr/>
        </p:nvGrpSpPr>
        <p:grpSpPr>
          <a:xfrm>
            <a:off x="-2047282" y="7041872"/>
            <a:ext cx="1162050" cy="1162050"/>
            <a:chOff x="1577778" y="4738031"/>
            <a:chExt cx="1162050" cy="1162050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C781EA4F-4353-2CF8-E02B-AF821A8721F4}"/>
                </a:ext>
              </a:extLst>
            </p:cNvPr>
            <p:cNvSpPr/>
            <p:nvPr/>
          </p:nvSpPr>
          <p:spPr>
            <a:xfrm>
              <a:off x="1577778" y="4738031"/>
              <a:ext cx="1162050" cy="1162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9" name="Obraz 18" descr="Obraz zawierający broń, miecz, Broń biała, sztylet&#10;&#10;Opis wygenerowany automatycznie">
              <a:extLst>
                <a:ext uri="{FF2B5EF4-FFF2-40B4-BE49-F238E27FC236}">
                  <a16:creationId xmlns:a16="http://schemas.microsoft.com/office/drawing/2014/main" id="{86C62DBF-51B6-F9DA-5E1F-A61CB6A4B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00677" y="4889940"/>
              <a:ext cx="904725" cy="904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928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hmurka 29">
            <a:extLst>
              <a:ext uri="{FF2B5EF4-FFF2-40B4-BE49-F238E27FC236}">
                <a16:creationId xmlns:a16="http://schemas.microsoft.com/office/drawing/2014/main" id="{8FC2E1B9-6992-2A14-C6E1-A717A7CAF492}"/>
              </a:ext>
            </a:extLst>
          </p:cNvPr>
          <p:cNvSpPr/>
          <p:nvPr/>
        </p:nvSpPr>
        <p:spPr>
          <a:xfrm>
            <a:off x="5720612" y="105723"/>
            <a:ext cx="3997344" cy="176537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86619EBA-CA52-2565-AC04-B54CE8B04DA2}"/>
              </a:ext>
            </a:extLst>
          </p:cNvPr>
          <p:cNvSpPr txBox="1"/>
          <p:nvPr/>
        </p:nvSpPr>
        <p:spPr>
          <a:xfrm>
            <a:off x="6386792" y="481556"/>
            <a:ext cx="3160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Jumble" panose="02000503000000020004" pitchFamily="2" charset="0"/>
              </a:rPr>
              <a:t>Czyli co robić, abyś Ty i Twoje dane były bezpieczne </a:t>
            </a:r>
          </a:p>
          <a:p>
            <a:r>
              <a:rPr lang="pl-PL" dirty="0">
                <a:latin typeface="Jumble" panose="02000503000000020004" pitchFamily="2" charset="0"/>
              </a:rPr>
              <a:t>w Internecie?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193DBA8-0AD2-E693-BC1F-4E837A209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98" y="-234585"/>
            <a:ext cx="4382965" cy="29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D1F4DB22-F331-AC5E-A6ED-070A42688EE9}"/>
              </a:ext>
            </a:extLst>
          </p:cNvPr>
          <p:cNvCxnSpPr/>
          <p:nvPr/>
        </p:nvCxnSpPr>
        <p:spPr>
          <a:xfrm>
            <a:off x="8314006" y="1777631"/>
            <a:ext cx="1403950" cy="14039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4BC4C8A0-1B0C-4135-C1F8-0D12555DB42C}"/>
              </a:ext>
            </a:extLst>
          </p:cNvPr>
          <p:cNvSpPr txBox="1"/>
          <p:nvPr/>
        </p:nvSpPr>
        <p:spPr>
          <a:xfrm>
            <a:off x="7873084" y="3305327"/>
            <a:ext cx="4196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Jumble" panose="02000503000000020004" pitchFamily="2" charset="0"/>
              </a:rPr>
              <a:t>Kolejną bardzo ważną zasadą jest unikanie skanowania kodów QR oraz klikania w linki od nieznajomych.</a:t>
            </a:r>
          </a:p>
        </p:txBody>
      </p:sp>
      <p:cxnSp>
        <p:nvCxnSpPr>
          <p:cNvPr id="44" name="Łącznik prosty ze strzałką 43">
            <a:extLst>
              <a:ext uri="{FF2B5EF4-FFF2-40B4-BE49-F238E27FC236}">
                <a16:creationId xmlns:a16="http://schemas.microsoft.com/office/drawing/2014/main" id="{4BEC7DE7-83A2-6B4B-DD4D-5D5976BEACBE}"/>
              </a:ext>
            </a:extLst>
          </p:cNvPr>
          <p:cNvCxnSpPr>
            <a:cxnSpLocks/>
          </p:cNvCxnSpPr>
          <p:nvPr/>
        </p:nvCxnSpPr>
        <p:spPr>
          <a:xfrm flipH="1">
            <a:off x="6096000" y="1946130"/>
            <a:ext cx="1247335" cy="1247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F088CFF-10DD-8905-3EA1-E307513FCDE5}"/>
              </a:ext>
            </a:extLst>
          </p:cNvPr>
          <p:cNvSpPr txBox="1"/>
          <p:nvPr/>
        </p:nvSpPr>
        <p:spPr>
          <a:xfrm>
            <a:off x="4171776" y="3279263"/>
            <a:ext cx="315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Jumble" panose="02000503000000020004" pitchFamily="2" charset="0"/>
              </a:rPr>
              <a:t>Pamiętaj, </a:t>
            </a:r>
            <a:r>
              <a:rPr lang="pl-PL" dirty="0">
                <a:solidFill>
                  <a:schemeClr val="bg1"/>
                </a:solidFill>
                <a:latin typeface="Jumble" panose="02000503000000020004" pitchFamily="2" charset="0"/>
              </a:rPr>
              <a:t>aby nigdy nikomu nie podawać swoich danych.</a:t>
            </a:r>
          </a:p>
        </p:txBody>
      </p:sp>
      <p:cxnSp>
        <p:nvCxnSpPr>
          <p:cNvPr id="50" name="Łącznik prosty ze strzałką 49">
            <a:extLst>
              <a:ext uri="{FF2B5EF4-FFF2-40B4-BE49-F238E27FC236}">
                <a16:creationId xmlns:a16="http://schemas.microsoft.com/office/drawing/2014/main" id="{C6C17F1E-72E9-703F-34F0-5639B0504409}"/>
              </a:ext>
            </a:extLst>
          </p:cNvPr>
          <p:cNvCxnSpPr>
            <a:cxnSpLocks/>
          </p:cNvCxnSpPr>
          <p:nvPr/>
        </p:nvCxnSpPr>
        <p:spPr>
          <a:xfrm flipH="1">
            <a:off x="7618130" y="4228657"/>
            <a:ext cx="1929143" cy="5025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25D3CFEA-75B5-4F51-E26B-3A6F2EC9B31F}"/>
              </a:ext>
            </a:extLst>
          </p:cNvPr>
          <p:cNvSpPr txBox="1"/>
          <p:nvPr/>
        </p:nvSpPr>
        <p:spPr>
          <a:xfrm>
            <a:off x="4841916" y="4467612"/>
            <a:ext cx="3384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Jumble" panose="02000503000000020004" pitchFamily="2" charset="0"/>
              </a:rPr>
              <a:t>Wejście w taki link lub zeskanowanie kodu QR może skutkować przyznaniem nieznajomemu dostępu do twojego telefonu lub komputera, a nawet zainfekowaniem go wirusem.</a:t>
            </a:r>
          </a:p>
        </p:txBody>
      </p:sp>
      <p:pic>
        <p:nvPicPr>
          <p:cNvPr id="54" name="Obraz 53">
            <a:extLst>
              <a:ext uri="{FF2B5EF4-FFF2-40B4-BE49-F238E27FC236}">
                <a16:creationId xmlns:a16="http://schemas.microsoft.com/office/drawing/2014/main" id="{F9EEF410-53C7-E73E-0B18-CA3E1E104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497" y="4654843"/>
            <a:ext cx="3223096" cy="2172937"/>
          </a:xfrm>
          <a:prstGeom prst="rect">
            <a:avLst/>
          </a:prstGeom>
        </p:spPr>
      </p:pic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5B9361EA-4285-0A3E-403A-2ADD755E3342}"/>
              </a:ext>
            </a:extLst>
          </p:cNvPr>
          <p:cNvCxnSpPr>
            <a:cxnSpLocks/>
          </p:cNvCxnSpPr>
          <p:nvPr/>
        </p:nvCxnSpPr>
        <p:spPr>
          <a:xfrm>
            <a:off x="7719284" y="5768929"/>
            <a:ext cx="1035644" cy="9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4E936F16-6D4A-8AFE-615F-4FB8E0EEB2C7}"/>
              </a:ext>
            </a:extLst>
          </p:cNvPr>
          <p:cNvCxnSpPr>
            <a:cxnSpLocks/>
          </p:cNvCxnSpPr>
          <p:nvPr/>
        </p:nvCxnSpPr>
        <p:spPr>
          <a:xfrm flipH="1">
            <a:off x="3409432" y="4202593"/>
            <a:ext cx="762344" cy="835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ole tekstowe 58">
            <a:extLst>
              <a:ext uri="{FF2B5EF4-FFF2-40B4-BE49-F238E27FC236}">
                <a16:creationId xmlns:a16="http://schemas.microsoft.com/office/drawing/2014/main" id="{B39B724C-8C24-311A-AEAF-79FFFC05AA3C}"/>
              </a:ext>
            </a:extLst>
          </p:cNvPr>
          <p:cNvSpPr txBox="1"/>
          <p:nvPr/>
        </p:nvSpPr>
        <p:spPr>
          <a:xfrm>
            <a:off x="2560055" y="5038485"/>
            <a:ext cx="205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Jumble" panose="02000503000000020004" pitchFamily="2" charset="0"/>
              </a:rPr>
              <a:t>Złamanie tych zasad może prowadzić np. do ich wycieku.</a:t>
            </a:r>
          </a:p>
        </p:txBody>
      </p:sp>
      <p:pic>
        <p:nvPicPr>
          <p:cNvPr id="3" name="Obraz 2" descr="Obraz zawierający broń, miecz, Broń biała, sztylet&#10;&#10;Opis wygenerowany automatycznie">
            <a:extLst>
              <a:ext uri="{FF2B5EF4-FFF2-40B4-BE49-F238E27FC236}">
                <a16:creationId xmlns:a16="http://schemas.microsoft.com/office/drawing/2014/main" id="{D3DB4656-0C1B-3D60-A271-AE4663B38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43517" y="10284714"/>
            <a:ext cx="177927" cy="177927"/>
          </a:xfrm>
          <a:prstGeom prst="rect">
            <a:avLst/>
          </a:prstGeom>
        </p:spPr>
      </p:pic>
      <p:sp>
        <p:nvSpPr>
          <p:cNvPr id="4" name="Owal 3">
            <a:extLst>
              <a:ext uri="{FF2B5EF4-FFF2-40B4-BE49-F238E27FC236}">
                <a16:creationId xmlns:a16="http://schemas.microsoft.com/office/drawing/2014/main" id="{1656F0D9-5269-B496-AA3F-E4BF6770CAA2}"/>
              </a:ext>
            </a:extLst>
          </p:cNvPr>
          <p:cNvSpPr/>
          <p:nvPr/>
        </p:nvSpPr>
        <p:spPr>
          <a:xfrm>
            <a:off x="-5662398" y="-457455"/>
            <a:ext cx="8172451" cy="8096250"/>
          </a:xfrm>
          <a:prstGeom prst="ellipse">
            <a:avLst/>
          </a:prstGeom>
          <a:noFill/>
          <a:ln w="444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D73234D3-A1A7-9C3C-CFB5-AA4B46784C10}"/>
              </a:ext>
            </a:extLst>
          </p:cNvPr>
          <p:cNvSpPr/>
          <p:nvPr/>
        </p:nvSpPr>
        <p:spPr>
          <a:xfrm>
            <a:off x="-266340" y="-581025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27" name="Owal 26">
            <a:extLst>
              <a:ext uri="{FF2B5EF4-FFF2-40B4-BE49-F238E27FC236}">
                <a16:creationId xmlns:a16="http://schemas.microsoft.com/office/drawing/2014/main" id="{B97227B5-934F-851D-9E5E-139A593D685A}"/>
              </a:ext>
            </a:extLst>
          </p:cNvPr>
          <p:cNvSpPr/>
          <p:nvPr/>
        </p:nvSpPr>
        <p:spPr>
          <a:xfrm>
            <a:off x="-2285414" y="-1184041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5" name="Grupa 54">
            <a:extLst>
              <a:ext uri="{FF2B5EF4-FFF2-40B4-BE49-F238E27FC236}">
                <a16:creationId xmlns:a16="http://schemas.microsoft.com/office/drawing/2014/main" id="{1FFFDEC0-8CCE-508D-E960-5F34CB4B64FB}"/>
              </a:ext>
            </a:extLst>
          </p:cNvPr>
          <p:cNvGrpSpPr/>
          <p:nvPr/>
        </p:nvGrpSpPr>
        <p:grpSpPr>
          <a:xfrm>
            <a:off x="1360504" y="4902765"/>
            <a:ext cx="1174550" cy="1172797"/>
            <a:chOff x="1360504" y="4902765"/>
            <a:chExt cx="1174550" cy="1172797"/>
          </a:xfrm>
        </p:grpSpPr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085AAD15-4DEB-E0F6-87D6-18CBBF0B5FAB}"/>
                </a:ext>
              </a:extLst>
            </p:cNvPr>
            <p:cNvSpPr/>
            <p:nvPr/>
          </p:nvSpPr>
          <p:spPr>
            <a:xfrm>
              <a:off x="1360504" y="4902765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1" name="Obraz 30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0A9880FE-E5D4-C926-605C-FB5C025C2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8118" y="4938626"/>
              <a:ext cx="1136936" cy="1136936"/>
            </a:xfrm>
            <a:prstGeom prst="rect">
              <a:avLst/>
            </a:prstGeom>
          </p:spPr>
        </p:pic>
      </p:grpSp>
      <p:pic>
        <p:nvPicPr>
          <p:cNvPr id="32" name="Obraz 31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1BAA1CE9-D837-276E-D608-9CF15D96B1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57404" y="-1096154"/>
            <a:ext cx="1162050" cy="1136936"/>
          </a:xfrm>
          <a:prstGeom prst="rect">
            <a:avLst/>
          </a:prstGeom>
        </p:spPr>
      </p:pic>
      <p:sp>
        <p:nvSpPr>
          <p:cNvPr id="34" name="Owal 33">
            <a:extLst>
              <a:ext uri="{FF2B5EF4-FFF2-40B4-BE49-F238E27FC236}">
                <a16:creationId xmlns:a16="http://schemas.microsoft.com/office/drawing/2014/main" id="{53BCCB42-5E2E-1CA9-DD57-D075592D0552}"/>
              </a:ext>
            </a:extLst>
          </p:cNvPr>
          <p:cNvSpPr/>
          <p:nvPr/>
        </p:nvSpPr>
        <p:spPr>
          <a:xfrm>
            <a:off x="-5931585" y="4606879"/>
            <a:ext cx="1162050" cy="116205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D7C9DC58-A486-57E2-14C5-B72A31AD45BE}"/>
              </a:ext>
            </a:extLst>
          </p:cNvPr>
          <p:cNvSpPr/>
          <p:nvPr/>
        </p:nvSpPr>
        <p:spPr>
          <a:xfrm>
            <a:off x="-5433457" y="787435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wal 35">
            <a:extLst>
              <a:ext uri="{FF2B5EF4-FFF2-40B4-BE49-F238E27FC236}">
                <a16:creationId xmlns:a16="http://schemas.microsoft.com/office/drawing/2014/main" id="{57EFC231-833D-29D4-3AD5-DE66050665B2}"/>
              </a:ext>
            </a:extLst>
          </p:cNvPr>
          <p:cNvSpPr/>
          <p:nvPr/>
        </p:nvSpPr>
        <p:spPr>
          <a:xfrm>
            <a:off x="-6231091" y="2941519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816852C3-E0EA-A227-B639-897E577DD2F6}"/>
              </a:ext>
            </a:extLst>
          </p:cNvPr>
          <p:cNvSpPr/>
          <p:nvPr/>
        </p:nvSpPr>
        <p:spPr>
          <a:xfrm>
            <a:off x="-3184793" y="-1596014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id="{25F5A40C-04E3-97E8-7E15-E184DE2B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9916" y="4732580"/>
            <a:ext cx="989672" cy="98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>
            <a:extLst>
              <a:ext uri="{FF2B5EF4-FFF2-40B4-BE49-F238E27FC236}">
                <a16:creationId xmlns:a16="http://schemas.microsoft.com/office/drawing/2014/main" id="{C918DA5D-B8F7-B72B-A6E0-59D4EFFD0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2284" y="558494"/>
            <a:ext cx="1561786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Obraz 45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7DD8A148-2CB4-0CE3-E395-9957CF2AD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15837" y="-1608956"/>
            <a:ext cx="1136936" cy="1136936"/>
          </a:xfrm>
          <a:prstGeom prst="rect">
            <a:avLst/>
          </a:prstGeom>
        </p:spPr>
      </p:pic>
      <p:grpSp>
        <p:nvGrpSpPr>
          <p:cNvPr id="53" name="Grupa 52">
            <a:extLst>
              <a:ext uri="{FF2B5EF4-FFF2-40B4-BE49-F238E27FC236}">
                <a16:creationId xmlns:a16="http://schemas.microsoft.com/office/drawing/2014/main" id="{9D01151C-3C9C-4189-0774-7B54DE1E395D}"/>
              </a:ext>
            </a:extLst>
          </p:cNvPr>
          <p:cNvGrpSpPr/>
          <p:nvPr/>
        </p:nvGrpSpPr>
        <p:grpSpPr>
          <a:xfrm>
            <a:off x="1920362" y="3102016"/>
            <a:ext cx="1164946" cy="1162050"/>
            <a:chOff x="1920362" y="3102016"/>
            <a:chExt cx="1164946" cy="1162050"/>
          </a:xfrm>
        </p:grpSpPr>
        <p:sp>
          <p:nvSpPr>
            <p:cNvPr id="33" name="Owal 32">
              <a:extLst>
                <a:ext uri="{FF2B5EF4-FFF2-40B4-BE49-F238E27FC236}">
                  <a16:creationId xmlns:a16="http://schemas.microsoft.com/office/drawing/2014/main" id="{75D654C5-3F4C-4165-7048-0464B6C512C7}"/>
                </a:ext>
              </a:extLst>
            </p:cNvPr>
            <p:cNvSpPr/>
            <p:nvPr/>
          </p:nvSpPr>
          <p:spPr>
            <a:xfrm>
              <a:off x="1923258" y="3102016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7" name="Obraz 46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7CDD8E5A-F322-DFCF-CAB8-4954A017A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0362" y="3114573"/>
              <a:ext cx="1149493" cy="1149493"/>
            </a:xfrm>
            <a:prstGeom prst="rect">
              <a:avLst/>
            </a:prstGeom>
          </p:spPr>
        </p:pic>
      </p:grpSp>
      <p:sp>
        <p:nvSpPr>
          <p:cNvPr id="48" name="Owal 47">
            <a:extLst>
              <a:ext uri="{FF2B5EF4-FFF2-40B4-BE49-F238E27FC236}">
                <a16:creationId xmlns:a16="http://schemas.microsoft.com/office/drawing/2014/main" id="{58E9AE39-C1D2-D085-DCFD-C408DFE8D396}"/>
              </a:ext>
            </a:extLst>
          </p:cNvPr>
          <p:cNvSpPr/>
          <p:nvPr/>
        </p:nvSpPr>
        <p:spPr>
          <a:xfrm>
            <a:off x="1525221" y="1104074"/>
            <a:ext cx="1162050" cy="11620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49" name="Owal 48">
            <a:extLst>
              <a:ext uri="{FF2B5EF4-FFF2-40B4-BE49-F238E27FC236}">
                <a16:creationId xmlns:a16="http://schemas.microsoft.com/office/drawing/2014/main" id="{953D755A-1974-14AE-2A20-04194BC4443A}"/>
              </a:ext>
            </a:extLst>
          </p:cNvPr>
          <p:cNvSpPr/>
          <p:nvPr/>
        </p:nvSpPr>
        <p:spPr>
          <a:xfrm>
            <a:off x="-4248468" y="-603557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grpSp>
        <p:nvGrpSpPr>
          <p:cNvPr id="60" name="Grupa 59">
            <a:extLst>
              <a:ext uri="{FF2B5EF4-FFF2-40B4-BE49-F238E27FC236}">
                <a16:creationId xmlns:a16="http://schemas.microsoft.com/office/drawing/2014/main" id="{84BAB79C-0430-7ED9-0122-5A09ACAC2E30}"/>
              </a:ext>
            </a:extLst>
          </p:cNvPr>
          <p:cNvGrpSpPr/>
          <p:nvPr/>
        </p:nvGrpSpPr>
        <p:grpSpPr>
          <a:xfrm>
            <a:off x="163561" y="6372410"/>
            <a:ext cx="1162050" cy="1162050"/>
            <a:chOff x="1577778" y="4738031"/>
            <a:chExt cx="1162050" cy="1162050"/>
          </a:xfrm>
        </p:grpSpPr>
        <p:sp>
          <p:nvSpPr>
            <p:cNvPr id="61" name="Owal 60">
              <a:extLst>
                <a:ext uri="{FF2B5EF4-FFF2-40B4-BE49-F238E27FC236}">
                  <a16:creationId xmlns:a16="http://schemas.microsoft.com/office/drawing/2014/main" id="{04A0451B-957A-2F88-79AD-998939564186}"/>
                </a:ext>
              </a:extLst>
            </p:cNvPr>
            <p:cNvSpPr/>
            <p:nvPr/>
          </p:nvSpPr>
          <p:spPr>
            <a:xfrm>
              <a:off x="1577778" y="4738031"/>
              <a:ext cx="1162050" cy="1162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2" name="Obraz 61" descr="Obraz zawierający broń, miecz, Broń biała, sztylet&#10;&#10;Opis wygenerowany automatycznie">
              <a:extLst>
                <a:ext uri="{FF2B5EF4-FFF2-40B4-BE49-F238E27FC236}">
                  <a16:creationId xmlns:a16="http://schemas.microsoft.com/office/drawing/2014/main" id="{A26F2D57-5A6A-FAEB-4BE6-5F3B5FDC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0677" y="4889940"/>
              <a:ext cx="904725" cy="904725"/>
            </a:xfrm>
            <a:prstGeom prst="rect">
              <a:avLst/>
            </a:prstGeom>
          </p:spPr>
        </p:pic>
      </p:grpSp>
      <p:grpSp>
        <p:nvGrpSpPr>
          <p:cNvPr id="63" name="Grupa 62">
            <a:extLst>
              <a:ext uri="{FF2B5EF4-FFF2-40B4-BE49-F238E27FC236}">
                <a16:creationId xmlns:a16="http://schemas.microsoft.com/office/drawing/2014/main" id="{28B86211-D3A2-CBDB-583A-8336BFFD190A}"/>
              </a:ext>
            </a:extLst>
          </p:cNvPr>
          <p:cNvGrpSpPr/>
          <p:nvPr/>
        </p:nvGrpSpPr>
        <p:grpSpPr>
          <a:xfrm>
            <a:off x="-1896688" y="7115444"/>
            <a:ext cx="1265868" cy="1162050"/>
            <a:chOff x="-2185046" y="7135919"/>
            <a:chExt cx="1265868" cy="1162050"/>
          </a:xfrm>
        </p:grpSpPr>
        <p:sp>
          <p:nvSpPr>
            <p:cNvPr id="2048" name="Owal 2047">
              <a:extLst>
                <a:ext uri="{FF2B5EF4-FFF2-40B4-BE49-F238E27FC236}">
                  <a16:creationId xmlns:a16="http://schemas.microsoft.com/office/drawing/2014/main" id="{85ECF280-3CB9-C558-EA74-F1410A0139E4}"/>
                </a:ext>
              </a:extLst>
            </p:cNvPr>
            <p:cNvSpPr/>
            <p:nvPr/>
          </p:nvSpPr>
          <p:spPr>
            <a:xfrm>
              <a:off x="-2185046" y="7135919"/>
              <a:ext cx="1162050" cy="11620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049" name="Picture 6">
              <a:extLst>
                <a:ext uri="{FF2B5EF4-FFF2-40B4-BE49-F238E27FC236}">
                  <a16:creationId xmlns:a16="http://schemas.microsoft.com/office/drawing/2014/main" id="{EE4AE128-8948-CD95-B1B7-D80C1CB968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850" y="7222108"/>
              <a:ext cx="989672" cy="98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1159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/>
      <p:bldP spid="40" grpId="0"/>
      <p:bldP spid="45" grpId="0"/>
      <p:bldP spid="51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wal 4">
            <a:extLst>
              <a:ext uri="{FF2B5EF4-FFF2-40B4-BE49-F238E27FC236}">
                <a16:creationId xmlns:a16="http://schemas.microsoft.com/office/drawing/2014/main" id="{BF74C8E7-0021-335F-BF8A-291042125D60}"/>
              </a:ext>
            </a:extLst>
          </p:cNvPr>
          <p:cNvSpPr/>
          <p:nvPr/>
        </p:nvSpPr>
        <p:spPr>
          <a:xfrm>
            <a:off x="-5582424" y="-464233"/>
            <a:ext cx="8172451" cy="8096250"/>
          </a:xfrm>
          <a:prstGeom prst="ellipse">
            <a:avLst/>
          </a:prstGeom>
          <a:noFill/>
          <a:ln w="444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78031285-B5F7-A96B-02B2-DCCA4DCE68C8}"/>
              </a:ext>
            </a:extLst>
          </p:cNvPr>
          <p:cNvSpPr/>
          <p:nvPr/>
        </p:nvSpPr>
        <p:spPr>
          <a:xfrm>
            <a:off x="-2185046" y="-977697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B468DED9-1400-9430-81F3-4C5BA65746F7}"/>
              </a:ext>
            </a:extLst>
          </p:cNvPr>
          <p:cNvSpPr/>
          <p:nvPr/>
        </p:nvSpPr>
        <p:spPr>
          <a:xfrm>
            <a:off x="-4144732" y="-614430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63C0BEB2-5DB9-0EC5-B458-E7B528B9C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6929" y="-549160"/>
            <a:ext cx="1162050" cy="1136936"/>
          </a:xfrm>
          <a:prstGeom prst="rect">
            <a:avLst/>
          </a:prstGeom>
        </p:spPr>
      </p:pic>
      <p:sp>
        <p:nvSpPr>
          <p:cNvPr id="15" name="Owal 14">
            <a:extLst>
              <a:ext uri="{FF2B5EF4-FFF2-40B4-BE49-F238E27FC236}">
                <a16:creationId xmlns:a16="http://schemas.microsoft.com/office/drawing/2014/main" id="{83C44BA8-0C4F-B40A-AD5D-3AE8A0C61B99}"/>
              </a:ext>
            </a:extLst>
          </p:cNvPr>
          <p:cNvSpPr/>
          <p:nvPr/>
        </p:nvSpPr>
        <p:spPr>
          <a:xfrm>
            <a:off x="-5702086" y="4736278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E2C9749F-3916-F733-B222-C5E4C4610AEA}"/>
              </a:ext>
            </a:extLst>
          </p:cNvPr>
          <p:cNvSpPr/>
          <p:nvPr/>
        </p:nvSpPr>
        <p:spPr>
          <a:xfrm>
            <a:off x="-5474770" y="785622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45" name="Grupa 44">
            <a:extLst>
              <a:ext uri="{FF2B5EF4-FFF2-40B4-BE49-F238E27FC236}">
                <a16:creationId xmlns:a16="http://schemas.microsoft.com/office/drawing/2014/main" id="{76E48CB2-8777-7186-ACA4-5F54AB97ADDD}"/>
              </a:ext>
            </a:extLst>
          </p:cNvPr>
          <p:cNvGrpSpPr/>
          <p:nvPr/>
        </p:nvGrpSpPr>
        <p:grpSpPr>
          <a:xfrm>
            <a:off x="1577778" y="4738031"/>
            <a:ext cx="1162050" cy="1162050"/>
            <a:chOff x="1577778" y="4738031"/>
            <a:chExt cx="1162050" cy="1162050"/>
          </a:xfrm>
        </p:grpSpPr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0B3FCCE4-A643-58EC-603C-5204DDE3C0E5}"/>
                </a:ext>
              </a:extLst>
            </p:cNvPr>
            <p:cNvSpPr/>
            <p:nvPr/>
          </p:nvSpPr>
          <p:spPr>
            <a:xfrm>
              <a:off x="1577778" y="4738031"/>
              <a:ext cx="1162050" cy="1162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8" name="Obraz 17" descr="Obraz zawierający broń, miecz, Broń biała, sztylet&#10;&#10;Opis wygenerowany automatycznie">
              <a:extLst>
                <a:ext uri="{FF2B5EF4-FFF2-40B4-BE49-F238E27FC236}">
                  <a16:creationId xmlns:a16="http://schemas.microsoft.com/office/drawing/2014/main" id="{AF45C8AE-923C-873A-6B27-B4F5EE7B3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0677" y="4889940"/>
              <a:ext cx="904725" cy="904725"/>
            </a:xfrm>
            <a:prstGeom prst="rect">
              <a:avLst/>
            </a:prstGeom>
          </p:spPr>
        </p:pic>
      </p:grpSp>
      <p:sp>
        <p:nvSpPr>
          <p:cNvPr id="13" name="Owal 12">
            <a:extLst>
              <a:ext uri="{FF2B5EF4-FFF2-40B4-BE49-F238E27FC236}">
                <a16:creationId xmlns:a16="http://schemas.microsoft.com/office/drawing/2014/main" id="{94925CF2-4FDD-E9A5-297B-1B379D7BD7D0}"/>
              </a:ext>
            </a:extLst>
          </p:cNvPr>
          <p:cNvSpPr/>
          <p:nvPr/>
        </p:nvSpPr>
        <p:spPr>
          <a:xfrm>
            <a:off x="-4574080" y="6271172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57" name="Grupa 56">
            <a:extLst>
              <a:ext uri="{FF2B5EF4-FFF2-40B4-BE49-F238E27FC236}">
                <a16:creationId xmlns:a16="http://schemas.microsoft.com/office/drawing/2014/main" id="{537AE78B-63DC-E52B-896F-0760CDBB22BB}"/>
              </a:ext>
            </a:extLst>
          </p:cNvPr>
          <p:cNvGrpSpPr/>
          <p:nvPr/>
        </p:nvGrpSpPr>
        <p:grpSpPr>
          <a:xfrm>
            <a:off x="114610" y="6266659"/>
            <a:ext cx="1265868" cy="1162050"/>
            <a:chOff x="-2185046" y="7135919"/>
            <a:chExt cx="1265868" cy="1162050"/>
          </a:xfrm>
        </p:grpSpPr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ADE1B6A9-EE6C-2FC6-FC2F-88539DEACB31}"/>
                </a:ext>
              </a:extLst>
            </p:cNvPr>
            <p:cNvSpPr/>
            <p:nvPr/>
          </p:nvSpPr>
          <p:spPr>
            <a:xfrm>
              <a:off x="-2185046" y="7135919"/>
              <a:ext cx="1162050" cy="11620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B5489D7F-4774-20FC-1878-79A53AE4F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850" y="7222108"/>
              <a:ext cx="989672" cy="98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Obraz 20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E4D20F28-E8FD-450C-1853-B8D7D3C40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17842" y="803881"/>
            <a:ext cx="1136936" cy="1136936"/>
          </a:xfrm>
          <a:prstGeom prst="rect">
            <a:avLst/>
          </a:prstGeom>
        </p:spPr>
      </p:pic>
      <p:pic>
        <p:nvPicPr>
          <p:cNvPr id="23" name="Obraz 22" descr="Obraz zawierający broń, miecz, Broń biała, sztylet&#10;&#10;Opis wygenerowany automatycznie">
            <a:extLst>
              <a:ext uri="{FF2B5EF4-FFF2-40B4-BE49-F238E27FC236}">
                <a16:creationId xmlns:a16="http://schemas.microsoft.com/office/drawing/2014/main" id="{DC56F581-C253-AA73-3510-0F56A09E1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10599" y="11997654"/>
            <a:ext cx="177927" cy="177927"/>
          </a:xfrm>
          <a:prstGeom prst="rect">
            <a:avLst/>
          </a:prstGeom>
        </p:spPr>
      </p:pic>
      <p:sp>
        <p:nvSpPr>
          <p:cNvPr id="24" name="Owal 23">
            <a:extLst>
              <a:ext uri="{FF2B5EF4-FFF2-40B4-BE49-F238E27FC236}">
                <a16:creationId xmlns:a16="http://schemas.microsoft.com/office/drawing/2014/main" id="{69C94132-876F-EFE3-D9D3-42F1EA4FB8BF}"/>
              </a:ext>
            </a:extLst>
          </p:cNvPr>
          <p:cNvSpPr/>
          <p:nvPr/>
        </p:nvSpPr>
        <p:spPr>
          <a:xfrm>
            <a:off x="0" y="-504469"/>
            <a:ext cx="1162050" cy="116205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F14850A1-369E-6E6D-9FAD-722B25A00406}"/>
              </a:ext>
            </a:extLst>
          </p:cNvPr>
          <p:cNvSpPr/>
          <p:nvPr/>
        </p:nvSpPr>
        <p:spPr>
          <a:xfrm>
            <a:off x="-5977407" y="2735380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3F589E10-68D1-2439-B326-9F23686A1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0339" y="4532337"/>
            <a:ext cx="1561786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92DA7A1-A386-4151-2644-18FC65163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35" y="2167028"/>
            <a:ext cx="1162049" cy="11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3F9376AB-940F-BB83-B828-115707FCAFA7}"/>
              </a:ext>
            </a:extLst>
          </p:cNvPr>
          <p:cNvSpPr txBox="1"/>
          <p:nvPr/>
        </p:nvSpPr>
        <p:spPr>
          <a:xfrm>
            <a:off x="2781240" y="184353"/>
            <a:ext cx="8172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Jumble" panose="02000503000000020004" pitchFamily="2" charset="0"/>
              </a:rPr>
              <a:t>Kolejną </a:t>
            </a:r>
            <a:r>
              <a:rPr lang="pl-PL" sz="2400" dirty="0">
                <a:solidFill>
                  <a:schemeClr val="bg1"/>
                </a:solidFill>
                <a:latin typeface="Jumble" panose="02000503000000020004" pitchFamily="2" charset="0"/>
              </a:rPr>
              <a:t>ważną zasadą jest </a:t>
            </a:r>
            <a:r>
              <a:rPr lang="pl-PL" sz="2400" dirty="0" smtClean="0">
                <a:solidFill>
                  <a:schemeClr val="bg1"/>
                </a:solidFill>
                <a:latin typeface="Jumble" panose="02000503000000020004" pitchFamily="2" charset="0"/>
              </a:rPr>
              <a:t>to, </a:t>
            </a:r>
            <a:r>
              <a:rPr lang="pl-PL" sz="2400" dirty="0">
                <a:solidFill>
                  <a:schemeClr val="bg1"/>
                </a:solidFill>
                <a:latin typeface="Jumble" panose="02000503000000020004" pitchFamily="2" charset="0"/>
              </a:rPr>
              <a:t>aby nie ufać nieznajomym </a:t>
            </a:r>
          </a:p>
          <a:p>
            <a:pPr algn="ctr"/>
            <a:r>
              <a:rPr lang="pl-PL" sz="2400" dirty="0">
                <a:solidFill>
                  <a:schemeClr val="bg1"/>
                </a:solidFill>
                <a:latin typeface="Jumble" panose="02000503000000020004" pitchFamily="2" charset="0"/>
              </a:rPr>
              <a:t>w Internecie.</a:t>
            </a: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F942CF92-9D4E-A939-7326-54A3DDA0D796}"/>
              </a:ext>
            </a:extLst>
          </p:cNvPr>
          <p:cNvSpPr txBox="1"/>
          <p:nvPr/>
        </p:nvSpPr>
        <p:spPr>
          <a:xfrm>
            <a:off x="2781240" y="945792"/>
            <a:ext cx="871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>
                <a:solidFill>
                  <a:schemeClr val="bg1"/>
                </a:solidFill>
                <a:latin typeface="Jumble" panose="02000503000000020004" pitchFamily="2" charset="0"/>
              </a:rPr>
              <a:t>PRZYKŁADOWA SYTUACJA: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953F4B6-F187-ED52-BF6D-322DD66DD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877" y="1947672"/>
            <a:ext cx="1721068" cy="1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48F20E8F-F5B4-0D00-77DA-CB8163855362}"/>
              </a:ext>
            </a:extLst>
          </p:cNvPr>
          <p:cNvCxnSpPr/>
          <p:nvPr/>
        </p:nvCxnSpPr>
        <p:spPr>
          <a:xfrm>
            <a:off x="6757537" y="1699477"/>
            <a:ext cx="0" cy="1917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hmurka 32">
            <a:extLst>
              <a:ext uri="{FF2B5EF4-FFF2-40B4-BE49-F238E27FC236}">
                <a16:creationId xmlns:a16="http://schemas.microsoft.com/office/drawing/2014/main" id="{8D1A5B14-F4CB-516E-C2FD-D7A7BD921AF2}"/>
              </a:ext>
            </a:extLst>
          </p:cNvPr>
          <p:cNvSpPr/>
          <p:nvPr/>
        </p:nvSpPr>
        <p:spPr>
          <a:xfrm>
            <a:off x="4870844" y="1630107"/>
            <a:ext cx="1828367" cy="116568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80154D6-B439-5EB4-E583-6516CA755A8A}"/>
              </a:ext>
            </a:extLst>
          </p:cNvPr>
          <p:cNvSpPr txBox="1"/>
          <p:nvPr/>
        </p:nvSpPr>
        <p:spPr>
          <a:xfrm>
            <a:off x="5159499" y="1865261"/>
            <a:ext cx="1350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Hej, </a:t>
            </a:r>
            <a:r>
              <a:rPr lang="pl-PL" sz="1200" dirty="0"/>
              <a:t>mam 11 lat </a:t>
            </a:r>
          </a:p>
          <a:p>
            <a:r>
              <a:rPr lang="pl-PL" sz="1200" dirty="0"/>
              <a:t>i mieszkam </a:t>
            </a:r>
          </a:p>
          <a:p>
            <a:r>
              <a:rPr lang="pl-PL" sz="1200" dirty="0"/>
              <a:t>w Kielcach, </a:t>
            </a:r>
          </a:p>
          <a:p>
            <a:r>
              <a:rPr lang="pl-PL" sz="1200" dirty="0"/>
              <a:t>a Ty?</a:t>
            </a:r>
          </a:p>
        </p:txBody>
      </p:sp>
      <p:sp>
        <p:nvSpPr>
          <p:cNvPr id="35" name="Chmurka 34">
            <a:extLst>
              <a:ext uri="{FF2B5EF4-FFF2-40B4-BE49-F238E27FC236}">
                <a16:creationId xmlns:a16="http://schemas.microsoft.com/office/drawing/2014/main" id="{07DC7B2A-EDB4-6D95-6A51-39D2A8DB8801}"/>
              </a:ext>
            </a:extLst>
          </p:cNvPr>
          <p:cNvSpPr/>
          <p:nvPr/>
        </p:nvSpPr>
        <p:spPr>
          <a:xfrm>
            <a:off x="8565691" y="1538261"/>
            <a:ext cx="2065066" cy="125753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E318BDCA-7B5A-259F-FE4C-8E1B5FCA813F}"/>
              </a:ext>
            </a:extLst>
          </p:cNvPr>
          <p:cNvSpPr txBox="1"/>
          <p:nvPr/>
        </p:nvSpPr>
        <p:spPr>
          <a:xfrm>
            <a:off x="8934945" y="1729917"/>
            <a:ext cx="149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 super! Ja też mam 11 lat </a:t>
            </a:r>
          </a:p>
          <a:p>
            <a:r>
              <a:rPr lang="pl-PL" sz="1200" dirty="0"/>
              <a:t>i mieszkam </a:t>
            </a:r>
          </a:p>
          <a:p>
            <a:r>
              <a:rPr lang="pl-PL" sz="1200" dirty="0"/>
              <a:t>w Kielcach.</a:t>
            </a:r>
            <a:endParaRPr lang="pl-PL" sz="800" dirty="0"/>
          </a:p>
        </p:txBody>
      </p: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8A9803C8-1AB6-1224-9CA8-5CF215DC7A9F}"/>
              </a:ext>
            </a:extLst>
          </p:cNvPr>
          <p:cNvCxnSpPr/>
          <p:nvPr/>
        </p:nvCxnSpPr>
        <p:spPr>
          <a:xfrm>
            <a:off x="3916017" y="3727174"/>
            <a:ext cx="75803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362C0FC6-CDA2-BDD4-A310-641934256449}"/>
              </a:ext>
            </a:extLst>
          </p:cNvPr>
          <p:cNvCxnSpPr/>
          <p:nvPr/>
        </p:nvCxnSpPr>
        <p:spPr>
          <a:xfrm>
            <a:off x="6757537" y="3806687"/>
            <a:ext cx="0" cy="2223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">
            <a:extLst>
              <a:ext uri="{FF2B5EF4-FFF2-40B4-BE49-F238E27FC236}">
                <a16:creationId xmlns:a16="http://schemas.microsoft.com/office/drawing/2014/main" id="{B7FCC7FF-A080-24E7-C831-E0418D896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54" y="4572288"/>
            <a:ext cx="1162049" cy="11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hmurka 41">
            <a:extLst>
              <a:ext uri="{FF2B5EF4-FFF2-40B4-BE49-F238E27FC236}">
                <a16:creationId xmlns:a16="http://schemas.microsoft.com/office/drawing/2014/main" id="{957FACD3-68A1-C83E-225A-4F26F4AFD3D3}"/>
              </a:ext>
            </a:extLst>
          </p:cNvPr>
          <p:cNvSpPr/>
          <p:nvPr/>
        </p:nvSpPr>
        <p:spPr>
          <a:xfrm>
            <a:off x="8545748" y="3939294"/>
            <a:ext cx="1733613" cy="110527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4" name="Picture 6">
            <a:extLst>
              <a:ext uri="{FF2B5EF4-FFF2-40B4-BE49-F238E27FC236}">
                <a16:creationId xmlns:a16="http://schemas.microsoft.com/office/drawing/2014/main" id="{7FDA9DD8-C483-F122-AEFF-1190C3CF9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86" y="4291857"/>
            <a:ext cx="1721068" cy="114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hmurka 45">
            <a:extLst>
              <a:ext uri="{FF2B5EF4-FFF2-40B4-BE49-F238E27FC236}">
                <a16:creationId xmlns:a16="http://schemas.microsoft.com/office/drawing/2014/main" id="{E6D689B1-37D4-A064-CBB5-0676B9193AA3}"/>
              </a:ext>
            </a:extLst>
          </p:cNvPr>
          <p:cNvSpPr/>
          <p:nvPr/>
        </p:nvSpPr>
        <p:spPr>
          <a:xfrm>
            <a:off x="4495897" y="3836588"/>
            <a:ext cx="2009436" cy="122365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5FDF8A45-DFBA-EBCA-8EED-CE2A2D365B38}"/>
              </a:ext>
            </a:extLst>
          </p:cNvPr>
          <p:cNvSpPr txBox="1"/>
          <p:nvPr/>
        </p:nvSpPr>
        <p:spPr>
          <a:xfrm>
            <a:off x="4959075" y="4200646"/>
            <a:ext cx="157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A chcesz się spotkać?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015A469B-D4E4-BD7C-2DDC-BF1B94620791}"/>
              </a:ext>
            </a:extLst>
          </p:cNvPr>
          <p:cNvSpPr txBox="1"/>
          <p:nvPr/>
        </p:nvSpPr>
        <p:spPr>
          <a:xfrm>
            <a:off x="8899250" y="4118109"/>
            <a:ext cx="1347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No pewnie!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5FFB60FA-3F7C-2CAD-F5FC-AA97A8DB5450}"/>
              </a:ext>
            </a:extLst>
          </p:cNvPr>
          <p:cNvSpPr txBox="1"/>
          <p:nvPr/>
        </p:nvSpPr>
        <p:spPr>
          <a:xfrm>
            <a:off x="3835652" y="6029352"/>
            <a:ext cx="7118039" cy="381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solidFill>
                  <a:schemeClr val="bg1"/>
                </a:solidFill>
                <a:latin typeface="Jumble" panose="02000503000000020004" pitchFamily="2" charset="0"/>
              </a:rPr>
              <a:t>PAMIĘTAJ, NIGDY </a:t>
            </a:r>
            <a:r>
              <a:rPr lang="pl-PL" b="1" u="sng" dirty="0">
                <a:solidFill>
                  <a:schemeClr val="bg1"/>
                </a:solidFill>
                <a:latin typeface="Jumble" panose="02000503000000020004" pitchFamily="2" charset="0"/>
              </a:rPr>
              <a:t>NIE UFAJ NIEZNAJOMYM W INTERNECIE!!!</a:t>
            </a: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3607BF4-4E7B-EAC6-C570-9FAAAC75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3948" y="6037718"/>
            <a:ext cx="1561786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a 26">
            <a:extLst>
              <a:ext uri="{FF2B5EF4-FFF2-40B4-BE49-F238E27FC236}">
                <a16:creationId xmlns:a16="http://schemas.microsoft.com/office/drawing/2014/main" id="{D55EEFF2-8E74-6750-011E-1191155DCBCA}"/>
              </a:ext>
            </a:extLst>
          </p:cNvPr>
          <p:cNvGrpSpPr/>
          <p:nvPr/>
        </p:nvGrpSpPr>
        <p:grpSpPr>
          <a:xfrm>
            <a:off x="1335600" y="825161"/>
            <a:ext cx="1164946" cy="1162050"/>
            <a:chOff x="1920362" y="3102016"/>
            <a:chExt cx="1164946" cy="1162050"/>
          </a:xfrm>
        </p:grpSpPr>
        <p:sp>
          <p:nvSpPr>
            <p:cNvPr id="28" name="Owal 27">
              <a:extLst>
                <a:ext uri="{FF2B5EF4-FFF2-40B4-BE49-F238E27FC236}">
                  <a16:creationId xmlns:a16="http://schemas.microsoft.com/office/drawing/2014/main" id="{303383BE-80BC-F80D-900A-90A739F98D03}"/>
                </a:ext>
              </a:extLst>
            </p:cNvPr>
            <p:cNvSpPr/>
            <p:nvPr/>
          </p:nvSpPr>
          <p:spPr>
            <a:xfrm>
              <a:off x="1923258" y="3102016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1" name="Obraz 30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8173FE1E-85A3-A313-4C47-6F4758CD1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362" y="3114573"/>
              <a:ext cx="1149493" cy="1149493"/>
            </a:xfrm>
            <a:prstGeom prst="rect">
              <a:avLst/>
            </a:prstGeom>
          </p:spPr>
        </p:pic>
      </p:grpSp>
      <p:grpSp>
        <p:nvGrpSpPr>
          <p:cNvPr id="37" name="Grupa 36">
            <a:extLst>
              <a:ext uri="{FF2B5EF4-FFF2-40B4-BE49-F238E27FC236}">
                <a16:creationId xmlns:a16="http://schemas.microsoft.com/office/drawing/2014/main" id="{7E94154E-35DB-176D-3D52-5989C8F4DA3D}"/>
              </a:ext>
            </a:extLst>
          </p:cNvPr>
          <p:cNvGrpSpPr/>
          <p:nvPr/>
        </p:nvGrpSpPr>
        <p:grpSpPr>
          <a:xfrm>
            <a:off x="1926023" y="2842601"/>
            <a:ext cx="1174550" cy="1172797"/>
            <a:chOff x="1360504" y="4902765"/>
            <a:chExt cx="1174550" cy="1172797"/>
          </a:xfrm>
        </p:grpSpPr>
        <p:sp>
          <p:nvSpPr>
            <p:cNvPr id="39" name="Owal 38">
              <a:extLst>
                <a:ext uri="{FF2B5EF4-FFF2-40B4-BE49-F238E27FC236}">
                  <a16:creationId xmlns:a16="http://schemas.microsoft.com/office/drawing/2014/main" id="{D59E4660-6D28-8E6E-D24A-E67B126ABFAB}"/>
                </a:ext>
              </a:extLst>
            </p:cNvPr>
            <p:cNvSpPr/>
            <p:nvPr/>
          </p:nvSpPr>
          <p:spPr>
            <a:xfrm>
              <a:off x="1360504" y="4902765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3" name="Obraz 42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22EEB050-5D59-093E-E0C5-A3FBAC3DD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118" y="4938626"/>
              <a:ext cx="1136936" cy="1136936"/>
            </a:xfrm>
            <a:prstGeom prst="rect">
              <a:avLst/>
            </a:prstGeom>
          </p:spPr>
        </p:pic>
      </p:grpSp>
      <p:grpSp>
        <p:nvGrpSpPr>
          <p:cNvPr id="58" name="Grupa 57">
            <a:extLst>
              <a:ext uri="{FF2B5EF4-FFF2-40B4-BE49-F238E27FC236}">
                <a16:creationId xmlns:a16="http://schemas.microsoft.com/office/drawing/2014/main" id="{724F7183-9FCD-CA15-B226-02109D842F3E}"/>
              </a:ext>
            </a:extLst>
          </p:cNvPr>
          <p:cNvGrpSpPr/>
          <p:nvPr/>
        </p:nvGrpSpPr>
        <p:grpSpPr>
          <a:xfrm>
            <a:off x="-1921283" y="6847684"/>
            <a:ext cx="1415421" cy="1468119"/>
            <a:chOff x="-2525239" y="6655635"/>
            <a:chExt cx="1415421" cy="1468119"/>
          </a:xfrm>
        </p:grpSpPr>
        <p:sp>
          <p:nvSpPr>
            <p:cNvPr id="59" name="Owal 58">
              <a:extLst>
                <a:ext uri="{FF2B5EF4-FFF2-40B4-BE49-F238E27FC236}">
                  <a16:creationId xmlns:a16="http://schemas.microsoft.com/office/drawing/2014/main" id="{BB3D5B65-F9C0-3CBD-F853-7A47ED6BEC39}"/>
                </a:ext>
              </a:extLst>
            </p:cNvPr>
            <p:cNvSpPr/>
            <p:nvPr/>
          </p:nvSpPr>
          <p:spPr>
            <a:xfrm>
              <a:off x="-2389028" y="6807449"/>
              <a:ext cx="1162050" cy="116205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60" name="Picture 10">
              <a:extLst>
                <a:ext uri="{FF2B5EF4-FFF2-40B4-BE49-F238E27FC236}">
                  <a16:creationId xmlns:a16="http://schemas.microsoft.com/office/drawing/2014/main" id="{B6A5C7A0-B695-C364-EB26-7C616E4FB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239" y="6655635"/>
              <a:ext cx="1415421" cy="146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380314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6" grpId="0"/>
      <p:bldP spid="42" grpId="0" animBg="1"/>
      <p:bldP spid="46" grpId="0" animBg="1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>
            <a:extLst>
              <a:ext uri="{FF2B5EF4-FFF2-40B4-BE49-F238E27FC236}">
                <a16:creationId xmlns:a16="http://schemas.microsoft.com/office/drawing/2014/main" id="{E5C0B529-5462-A163-DDE8-C8430E1CD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25" y="95983"/>
            <a:ext cx="4157501" cy="2505315"/>
          </a:xfrm>
          <a:prstGeom prst="rect">
            <a:avLst/>
          </a:prstGeom>
        </p:spPr>
      </p:pic>
      <p:sp>
        <p:nvSpPr>
          <p:cNvPr id="33" name="pole tekstowe 32">
            <a:extLst>
              <a:ext uri="{FF2B5EF4-FFF2-40B4-BE49-F238E27FC236}">
                <a16:creationId xmlns:a16="http://schemas.microsoft.com/office/drawing/2014/main" id="{27C87BE6-1577-8563-42DC-F3688CD1C39E}"/>
              </a:ext>
            </a:extLst>
          </p:cNvPr>
          <p:cNvSpPr txBox="1"/>
          <p:nvPr/>
        </p:nvSpPr>
        <p:spPr>
          <a:xfrm>
            <a:off x="3786420" y="2644170"/>
            <a:ext cx="4157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Jumble" panose="02000503000000020004" pitchFamily="2" charset="0"/>
              </a:rPr>
              <a:t>Co </a:t>
            </a:r>
            <a:r>
              <a:rPr lang="pl-PL" sz="2400" dirty="0" smtClean="0">
                <a:solidFill>
                  <a:schemeClr val="bg1"/>
                </a:solidFill>
                <a:latin typeface="Jumble" panose="02000503000000020004" pitchFamily="2" charset="0"/>
              </a:rPr>
              <a:t>zrobić, </a:t>
            </a:r>
            <a:r>
              <a:rPr lang="pl-PL" sz="2400" dirty="0">
                <a:solidFill>
                  <a:schemeClr val="bg1"/>
                </a:solidFill>
                <a:latin typeface="Jumble" panose="02000503000000020004" pitchFamily="2" charset="0"/>
              </a:rPr>
              <a:t>gdy twój komputer zostanie zainfekowany wirusem?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70D09F54-3CA7-4F3F-B600-78FF3EEFA403}"/>
              </a:ext>
            </a:extLst>
          </p:cNvPr>
          <p:cNvSpPr txBox="1"/>
          <p:nvPr/>
        </p:nvSpPr>
        <p:spPr>
          <a:xfrm>
            <a:off x="3060673" y="4631149"/>
            <a:ext cx="4387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Najlepszym sposobem jest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Jumble" panose="02000503000000020004" pitchFamily="2" charset="0"/>
              </a:rPr>
              <a:t>odłą</a:t>
            </a:r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czenie </a:t>
            </a:r>
            <a:r>
              <a:rPr lang="pl-PL" sz="2000" b="0" i="0" dirty="0">
                <a:solidFill>
                  <a:schemeClr val="bg1"/>
                </a:solidFill>
                <a:effectLst/>
                <a:latin typeface="Jumble" panose="02000503000000020004" pitchFamily="2" charset="0"/>
              </a:rPr>
              <a:t>się od Internetu i ponowne uruchomienie komputera w trybie awaryjnym.</a:t>
            </a:r>
            <a:endParaRPr lang="pl-PL" sz="2000" dirty="0">
              <a:solidFill>
                <a:schemeClr val="bg1"/>
              </a:solidFill>
              <a:latin typeface="Jumble" panose="02000503000000020004" pitchFamily="2" charset="0"/>
            </a:endParaRPr>
          </a:p>
        </p:txBody>
      </p:sp>
      <p:pic>
        <p:nvPicPr>
          <p:cNvPr id="43" name="Obraz 42">
            <a:extLst>
              <a:ext uri="{FF2B5EF4-FFF2-40B4-BE49-F238E27FC236}">
                <a16:creationId xmlns:a16="http://schemas.microsoft.com/office/drawing/2014/main" id="{B097AC8D-6AAF-319C-D690-3B01B7A3B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347" y="0"/>
            <a:ext cx="4047252" cy="4164284"/>
          </a:xfrm>
          <a:prstGeom prst="rect">
            <a:avLst/>
          </a:prstGeom>
        </p:spPr>
      </p:pic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E518A221-BCF3-76BE-99C0-69EDA2C60F4B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6863707" y="5141502"/>
            <a:ext cx="1424561" cy="3077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D72F1012-B672-C496-40B8-EA37586181C7}"/>
              </a:ext>
            </a:extLst>
          </p:cNvPr>
          <p:cNvSpPr txBox="1"/>
          <p:nvPr/>
        </p:nvSpPr>
        <p:spPr>
          <a:xfrm>
            <a:off x="8288268" y="4787559"/>
            <a:ext cx="3472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Oprócz tego koniecznie poinformuj osobę dorosłą oraz przeskanuj komputer </a:t>
            </a:r>
            <a:r>
              <a:rPr lang="pl-PL" sz="2000" dirty="0" smtClean="0">
                <a:solidFill>
                  <a:schemeClr val="bg1"/>
                </a:solidFill>
                <a:latin typeface="Jumble" panose="02000503000000020004" pitchFamily="2" charset="0"/>
              </a:rPr>
              <a:t>programem antywirusowym.</a:t>
            </a:r>
            <a:endParaRPr lang="pl-PL" sz="2000" dirty="0">
              <a:solidFill>
                <a:schemeClr val="bg1"/>
              </a:solidFill>
              <a:latin typeface="Jumble" panose="02000503000000020004" pitchFamily="2" charset="0"/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A7C93509-B3F5-AA88-75DE-2D7FB1570C26}"/>
              </a:ext>
            </a:extLst>
          </p:cNvPr>
          <p:cNvCxnSpPr>
            <a:cxnSpLocks/>
          </p:cNvCxnSpPr>
          <p:nvPr/>
        </p:nvCxnSpPr>
        <p:spPr>
          <a:xfrm flipH="1">
            <a:off x="4601301" y="4213830"/>
            <a:ext cx="974111" cy="399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wal 18">
            <a:extLst>
              <a:ext uri="{FF2B5EF4-FFF2-40B4-BE49-F238E27FC236}">
                <a16:creationId xmlns:a16="http://schemas.microsoft.com/office/drawing/2014/main" id="{80F1374D-A89D-D6D8-C7BA-63B58E13742A}"/>
              </a:ext>
            </a:extLst>
          </p:cNvPr>
          <p:cNvSpPr/>
          <p:nvPr/>
        </p:nvSpPr>
        <p:spPr>
          <a:xfrm>
            <a:off x="-5582424" y="-464233"/>
            <a:ext cx="8172451" cy="8096250"/>
          </a:xfrm>
          <a:prstGeom prst="ellipse">
            <a:avLst/>
          </a:prstGeom>
          <a:noFill/>
          <a:ln w="444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C993BB58-4D08-7836-4485-735F13D09BA8}"/>
              </a:ext>
            </a:extLst>
          </p:cNvPr>
          <p:cNvSpPr/>
          <p:nvPr/>
        </p:nvSpPr>
        <p:spPr>
          <a:xfrm>
            <a:off x="-5710049" y="816053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1C6A0DC7-AD26-E272-4F98-1B23EFB86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36130" y="889795"/>
            <a:ext cx="1162050" cy="1136936"/>
          </a:xfrm>
          <a:prstGeom prst="rect">
            <a:avLst/>
          </a:prstGeom>
        </p:spPr>
      </p:pic>
      <p:sp>
        <p:nvSpPr>
          <p:cNvPr id="27" name="Owal 26">
            <a:extLst>
              <a:ext uri="{FF2B5EF4-FFF2-40B4-BE49-F238E27FC236}">
                <a16:creationId xmlns:a16="http://schemas.microsoft.com/office/drawing/2014/main" id="{F53E13AE-5B8A-A379-A3A1-8DEEE31B5BD5}"/>
              </a:ext>
            </a:extLst>
          </p:cNvPr>
          <p:cNvSpPr/>
          <p:nvPr/>
        </p:nvSpPr>
        <p:spPr>
          <a:xfrm>
            <a:off x="-4528690" y="6303552"/>
            <a:ext cx="1162050" cy="116205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Owal 27">
            <a:extLst>
              <a:ext uri="{FF2B5EF4-FFF2-40B4-BE49-F238E27FC236}">
                <a16:creationId xmlns:a16="http://schemas.microsoft.com/office/drawing/2014/main" id="{BA000E47-6DFF-38AB-D767-35FE43DB6E7E}"/>
              </a:ext>
            </a:extLst>
          </p:cNvPr>
          <p:cNvSpPr/>
          <p:nvPr/>
        </p:nvSpPr>
        <p:spPr>
          <a:xfrm>
            <a:off x="-6164124" y="2730852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2" name="Obraz 41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06C1D202-792F-6430-EA27-D4DC6A00F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81336" y="2815417"/>
            <a:ext cx="1136936" cy="1136936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2CF8258E-1847-756D-706D-9490DFFC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6619" y="6085826"/>
            <a:ext cx="1561786" cy="161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C2DF4BA1-054A-FDDF-70A7-06819B255E6E}"/>
              </a:ext>
            </a:extLst>
          </p:cNvPr>
          <p:cNvGrpSpPr/>
          <p:nvPr/>
        </p:nvGrpSpPr>
        <p:grpSpPr>
          <a:xfrm>
            <a:off x="-68649" y="6387187"/>
            <a:ext cx="1415421" cy="1468119"/>
            <a:chOff x="-2525239" y="6655635"/>
            <a:chExt cx="1415421" cy="1468119"/>
          </a:xfrm>
        </p:grpSpPr>
        <p:sp>
          <p:nvSpPr>
            <p:cNvPr id="34" name="Owal 33">
              <a:extLst>
                <a:ext uri="{FF2B5EF4-FFF2-40B4-BE49-F238E27FC236}">
                  <a16:creationId xmlns:a16="http://schemas.microsoft.com/office/drawing/2014/main" id="{CD5722B6-100A-F333-3E28-8F783A00BC54}"/>
                </a:ext>
              </a:extLst>
            </p:cNvPr>
            <p:cNvSpPr/>
            <p:nvPr/>
          </p:nvSpPr>
          <p:spPr>
            <a:xfrm>
              <a:off x="-2389028" y="6807449"/>
              <a:ext cx="1162050" cy="116205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6BDEC69A-DC5D-63CE-F052-CA1DC60602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239" y="6655635"/>
              <a:ext cx="1415421" cy="146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a 1">
            <a:extLst>
              <a:ext uri="{FF2B5EF4-FFF2-40B4-BE49-F238E27FC236}">
                <a16:creationId xmlns:a16="http://schemas.microsoft.com/office/drawing/2014/main" id="{20296BFB-2D99-3A0E-75F3-4C85B5C6B08D}"/>
              </a:ext>
            </a:extLst>
          </p:cNvPr>
          <p:cNvGrpSpPr/>
          <p:nvPr/>
        </p:nvGrpSpPr>
        <p:grpSpPr>
          <a:xfrm>
            <a:off x="1988245" y="2921730"/>
            <a:ext cx="1162050" cy="1162050"/>
            <a:chOff x="1577778" y="4738031"/>
            <a:chExt cx="1162050" cy="1162050"/>
          </a:xfrm>
        </p:grpSpPr>
        <p:sp>
          <p:nvSpPr>
            <p:cNvPr id="3" name="Owal 2">
              <a:extLst>
                <a:ext uri="{FF2B5EF4-FFF2-40B4-BE49-F238E27FC236}">
                  <a16:creationId xmlns:a16="http://schemas.microsoft.com/office/drawing/2014/main" id="{56BBBCCE-24F4-C213-1F22-CF290EBE0A98}"/>
                </a:ext>
              </a:extLst>
            </p:cNvPr>
            <p:cNvSpPr/>
            <p:nvPr/>
          </p:nvSpPr>
          <p:spPr>
            <a:xfrm>
              <a:off x="1577778" y="4738031"/>
              <a:ext cx="1162050" cy="1162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4" name="Obraz 3" descr="Obraz zawierający broń, miecz, Broń biała, sztylet&#10;&#10;Opis wygenerowany automatycznie">
              <a:extLst>
                <a:ext uri="{FF2B5EF4-FFF2-40B4-BE49-F238E27FC236}">
                  <a16:creationId xmlns:a16="http://schemas.microsoft.com/office/drawing/2014/main" id="{B61D5D4D-0083-35A8-1449-F97691839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0677" y="4889940"/>
              <a:ext cx="904725" cy="904725"/>
            </a:xfrm>
            <a:prstGeom prst="rect">
              <a:avLst/>
            </a:prstGeom>
          </p:spPr>
        </p:pic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3864DAE-F176-D636-0ED6-6B88C7650A96}"/>
              </a:ext>
            </a:extLst>
          </p:cNvPr>
          <p:cNvGrpSpPr/>
          <p:nvPr/>
        </p:nvGrpSpPr>
        <p:grpSpPr>
          <a:xfrm>
            <a:off x="1346772" y="878282"/>
            <a:ext cx="1174550" cy="1172797"/>
            <a:chOff x="1360504" y="4902765"/>
            <a:chExt cx="1174550" cy="1172797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EF869F2E-8AD9-542D-4478-5088D75DB393}"/>
                </a:ext>
              </a:extLst>
            </p:cNvPr>
            <p:cNvSpPr/>
            <p:nvPr/>
          </p:nvSpPr>
          <p:spPr>
            <a:xfrm>
              <a:off x="1360504" y="4902765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4" name="Obraz 13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365295ED-EE06-1620-0BEB-374429D9D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8118" y="4938626"/>
              <a:ext cx="1136936" cy="1136936"/>
            </a:xfrm>
            <a:prstGeom prst="rect">
              <a:avLst/>
            </a:prstGeom>
          </p:spPr>
        </p:pic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C63146A2-7E32-5962-FC3F-6F91E2A02062}"/>
              </a:ext>
            </a:extLst>
          </p:cNvPr>
          <p:cNvGrpSpPr/>
          <p:nvPr/>
        </p:nvGrpSpPr>
        <p:grpSpPr>
          <a:xfrm>
            <a:off x="-271959" y="-485042"/>
            <a:ext cx="1164946" cy="1162050"/>
            <a:chOff x="1920362" y="3102016"/>
            <a:chExt cx="1164946" cy="1162050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791B5F73-9734-9211-A80B-A2B47E968C19}"/>
                </a:ext>
              </a:extLst>
            </p:cNvPr>
            <p:cNvSpPr/>
            <p:nvPr/>
          </p:nvSpPr>
          <p:spPr>
            <a:xfrm>
              <a:off x="1923258" y="3102016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17" name="Obraz 16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BE871CEF-D86D-3F61-532F-B3AD92514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0362" y="3114573"/>
              <a:ext cx="1149493" cy="1149493"/>
            </a:xfrm>
            <a:prstGeom prst="rect">
              <a:avLst/>
            </a:prstGeom>
          </p:spPr>
        </p:pic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5E9F79E5-998D-6AFA-7011-750226928466}"/>
              </a:ext>
            </a:extLst>
          </p:cNvPr>
          <p:cNvGrpSpPr/>
          <p:nvPr/>
        </p:nvGrpSpPr>
        <p:grpSpPr>
          <a:xfrm>
            <a:off x="1405063" y="5141502"/>
            <a:ext cx="1265868" cy="1162050"/>
            <a:chOff x="-2185046" y="7135919"/>
            <a:chExt cx="1265868" cy="1162050"/>
          </a:xfrm>
        </p:grpSpPr>
        <p:sp>
          <p:nvSpPr>
            <p:cNvPr id="31" name="Owal 30">
              <a:extLst>
                <a:ext uri="{FF2B5EF4-FFF2-40B4-BE49-F238E27FC236}">
                  <a16:creationId xmlns:a16="http://schemas.microsoft.com/office/drawing/2014/main" id="{166A6B09-5EE3-9275-CE71-866EEF344CE6}"/>
                </a:ext>
              </a:extLst>
            </p:cNvPr>
            <p:cNvSpPr/>
            <p:nvPr/>
          </p:nvSpPr>
          <p:spPr>
            <a:xfrm>
              <a:off x="-2185046" y="7135919"/>
              <a:ext cx="1162050" cy="11620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FA1F607D-C309-45E9-22BE-C32B38CCA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850" y="7222108"/>
              <a:ext cx="989672" cy="98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Owal 39">
            <a:extLst>
              <a:ext uri="{FF2B5EF4-FFF2-40B4-BE49-F238E27FC236}">
                <a16:creationId xmlns:a16="http://schemas.microsoft.com/office/drawing/2014/main" id="{52B4B961-4C54-A60C-A0F9-382B6E02112B}"/>
              </a:ext>
            </a:extLst>
          </p:cNvPr>
          <p:cNvSpPr/>
          <p:nvPr/>
        </p:nvSpPr>
        <p:spPr>
          <a:xfrm>
            <a:off x="-1860641" y="7109393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934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>
            <a:extLst>
              <a:ext uri="{FF2B5EF4-FFF2-40B4-BE49-F238E27FC236}">
                <a16:creationId xmlns:a16="http://schemas.microsoft.com/office/drawing/2014/main" id="{C3D173DB-3854-8075-D91E-61A7E0D176A2}"/>
              </a:ext>
            </a:extLst>
          </p:cNvPr>
          <p:cNvSpPr/>
          <p:nvPr/>
        </p:nvSpPr>
        <p:spPr>
          <a:xfrm>
            <a:off x="-5791119" y="-388970"/>
            <a:ext cx="8172451" cy="8096250"/>
          </a:xfrm>
          <a:prstGeom prst="ellipse">
            <a:avLst/>
          </a:prstGeom>
          <a:noFill/>
          <a:ln w="444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74EE6B6F-446E-B1CB-619C-36B7D4B053B6}"/>
              </a:ext>
            </a:extLst>
          </p:cNvPr>
          <p:cNvSpPr/>
          <p:nvPr/>
        </p:nvSpPr>
        <p:spPr>
          <a:xfrm>
            <a:off x="-2486643" y="-969995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F8505CD7-471C-1760-D7B9-F9A9E7BE6862}"/>
              </a:ext>
            </a:extLst>
          </p:cNvPr>
          <p:cNvSpPr/>
          <p:nvPr/>
        </p:nvSpPr>
        <p:spPr>
          <a:xfrm>
            <a:off x="-4362735" y="-429848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E95790FB-3A1E-B21C-16B6-BC2FEEA48328}"/>
              </a:ext>
            </a:extLst>
          </p:cNvPr>
          <p:cNvSpPr/>
          <p:nvPr/>
        </p:nvSpPr>
        <p:spPr>
          <a:xfrm>
            <a:off x="-5880192" y="4811541"/>
            <a:ext cx="1162050" cy="11620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1D0A8F6D-C9CC-97E6-9C91-ECF415A0B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0891" y="-895088"/>
            <a:ext cx="1136936" cy="1136936"/>
          </a:xfrm>
          <a:prstGeom prst="rect">
            <a:avLst/>
          </a:prstGeom>
        </p:spPr>
      </p:pic>
      <p:pic>
        <p:nvPicPr>
          <p:cNvPr id="10" name="Obraz 9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0904C9FB-8726-B63B-09EF-9F220DB8A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7882" y="-457762"/>
            <a:ext cx="1162050" cy="1136936"/>
          </a:xfrm>
          <a:prstGeom prst="rect">
            <a:avLst/>
          </a:prstGeom>
        </p:spPr>
      </p:pic>
      <p:sp>
        <p:nvSpPr>
          <p:cNvPr id="11" name="Owal 10">
            <a:extLst>
              <a:ext uri="{FF2B5EF4-FFF2-40B4-BE49-F238E27FC236}">
                <a16:creationId xmlns:a16="http://schemas.microsoft.com/office/drawing/2014/main" id="{C279B15A-B08A-DA00-FC45-24586D6E07D9}"/>
              </a:ext>
            </a:extLst>
          </p:cNvPr>
          <p:cNvSpPr/>
          <p:nvPr/>
        </p:nvSpPr>
        <p:spPr>
          <a:xfrm>
            <a:off x="-6246473" y="2839738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EBDD5037-6E05-107A-E5C5-304628A2F0C4}"/>
              </a:ext>
            </a:extLst>
          </p:cNvPr>
          <p:cNvSpPr/>
          <p:nvPr/>
        </p:nvSpPr>
        <p:spPr>
          <a:xfrm>
            <a:off x="-5683465" y="860885"/>
            <a:ext cx="1162050" cy="1162050"/>
          </a:xfrm>
          <a:prstGeom prst="ellipse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F004B2A2-E7EA-3A97-3E98-1C4BAAF22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26537" y="879144"/>
            <a:ext cx="1136936" cy="1136936"/>
          </a:xfrm>
          <a:prstGeom prst="rect">
            <a:avLst/>
          </a:prstGeom>
        </p:spPr>
      </p:pic>
      <p:pic>
        <p:nvPicPr>
          <p:cNvPr id="21" name="Obraz 20" descr="Obraz zawierający design, sztuka&#10;&#10;Opis wygenerowany automatycznie przy średnim poziomie pewności">
            <a:extLst>
              <a:ext uri="{FF2B5EF4-FFF2-40B4-BE49-F238E27FC236}">
                <a16:creationId xmlns:a16="http://schemas.microsoft.com/office/drawing/2014/main" id="{1C3115A6-EBB1-BFA2-1B00-85649484E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562" y="2876635"/>
            <a:ext cx="1136936" cy="1136936"/>
          </a:xfrm>
          <a:prstGeom prst="rect">
            <a:avLst/>
          </a:prstGeom>
        </p:spPr>
      </p:pic>
      <p:pic>
        <p:nvPicPr>
          <p:cNvPr id="22" name="Obraz 21" descr="Obraz zawierający broń, miecz, Broń biała, sztylet&#10;&#10;Opis wygenerowany automatycznie">
            <a:extLst>
              <a:ext uri="{FF2B5EF4-FFF2-40B4-BE49-F238E27FC236}">
                <a16:creationId xmlns:a16="http://schemas.microsoft.com/office/drawing/2014/main" id="{4BB7BE97-2B44-8E07-BF76-15B430C9C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530" y="4965773"/>
            <a:ext cx="904725" cy="904725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13FFDEC-A332-D7E8-5B2C-4B9076FFF9EF}"/>
              </a:ext>
            </a:extLst>
          </p:cNvPr>
          <p:cNvSpPr txBox="1"/>
          <p:nvPr/>
        </p:nvSpPr>
        <p:spPr>
          <a:xfrm>
            <a:off x="3349957" y="236357"/>
            <a:ext cx="8328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Jumble" panose="02000503000000020004" pitchFamily="2" charset="0"/>
              </a:rPr>
              <a:t>Następną </a:t>
            </a:r>
            <a:r>
              <a:rPr lang="pl-PL" sz="2800" dirty="0">
                <a:solidFill>
                  <a:schemeClr val="bg1"/>
                </a:solidFill>
                <a:latin typeface="Jumble" panose="02000503000000020004" pitchFamily="2" charset="0"/>
              </a:rPr>
              <a:t>ważną rzeczą, </a:t>
            </a:r>
            <a:r>
              <a:rPr lang="pl-PL" sz="2800" dirty="0" smtClean="0">
                <a:solidFill>
                  <a:schemeClr val="bg1"/>
                </a:solidFill>
                <a:latin typeface="Jumble" panose="02000503000000020004" pitchFamily="2" charset="0"/>
              </a:rPr>
              <a:t>o której chcę </a:t>
            </a:r>
            <a:r>
              <a:rPr lang="pl-PL" sz="2800" dirty="0">
                <a:solidFill>
                  <a:schemeClr val="bg1"/>
                </a:solidFill>
                <a:latin typeface="Jumble" panose="02000503000000020004" pitchFamily="2" charset="0"/>
              </a:rPr>
              <a:t>wspomnieć w tej </a:t>
            </a:r>
            <a:r>
              <a:rPr lang="pl-PL" sz="2800" dirty="0" smtClean="0">
                <a:solidFill>
                  <a:schemeClr val="bg1"/>
                </a:solidFill>
                <a:latin typeface="Jumble" panose="02000503000000020004" pitchFamily="2" charset="0"/>
              </a:rPr>
              <a:t>prezentacji, </a:t>
            </a:r>
            <a:r>
              <a:rPr lang="pl-PL" sz="2800" dirty="0">
                <a:solidFill>
                  <a:schemeClr val="bg1"/>
                </a:solidFill>
                <a:latin typeface="Jumble" panose="02000503000000020004" pitchFamily="2" charset="0"/>
              </a:rPr>
              <a:t>jest uzależnienie od Internetu i komputera.</a:t>
            </a:r>
          </a:p>
        </p:txBody>
      </p:sp>
      <p:pic>
        <p:nvPicPr>
          <p:cNvPr id="28" name="Obraz 27">
            <a:extLst>
              <a:ext uri="{FF2B5EF4-FFF2-40B4-BE49-F238E27FC236}">
                <a16:creationId xmlns:a16="http://schemas.microsoft.com/office/drawing/2014/main" id="{BE746969-67A1-E3F6-5676-D51EE6C8A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874" y="1619546"/>
            <a:ext cx="3956601" cy="2626989"/>
          </a:xfrm>
          <a:prstGeom prst="rect">
            <a:avLst/>
          </a:prstGeom>
        </p:spPr>
      </p:pic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94F932D0-CB8F-0EBE-C303-2138DD97770D}"/>
              </a:ext>
            </a:extLst>
          </p:cNvPr>
          <p:cNvCxnSpPr/>
          <p:nvPr/>
        </p:nvCxnSpPr>
        <p:spPr>
          <a:xfrm>
            <a:off x="7812157" y="2763078"/>
            <a:ext cx="1391478" cy="13914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932A27D7-23CB-DEDA-8327-B864F4127D31}"/>
              </a:ext>
            </a:extLst>
          </p:cNvPr>
          <p:cNvSpPr txBox="1"/>
          <p:nvPr/>
        </p:nvSpPr>
        <p:spPr>
          <a:xfrm>
            <a:off x="7812157" y="4281809"/>
            <a:ext cx="4547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Ale jak się nie uzależnić ?</a:t>
            </a:r>
          </a:p>
        </p:txBody>
      </p:sp>
      <p:cxnSp>
        <p:nvCxnSpPr>
          <p:cNvPr id="33" name="Łącznik prosty ze strzałką 32">
            <a:extLst>
              <a:ext uri="{FF2B5EF4-FFF2-40B4-BE49-F238E27FC236}">
                <a16:creationId xmlns:a16="http://schemas.microsoft.com/office/drawing/2014/main" id="{48C57037-875D-1839-5536-4D761F2B7E79}"/>
              </a:ext>
            </a:extLst>
          </p:cNvPr>
          <p:cNvCxnSpPr>
            <a:cxnSpLocks/>
          </p:cNvCxnSpPr>
          <p:nvPr/>
        </p:nvCxnSpPr>
        <p:spPr>
          <a:xfrm flipH="1">
            <a:off x="5943600" y="4886766"/>
            <a:ext cx="3190529" cy="3516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91744CD6-5826-743F-1E23-CDC1BD1E0120}"/>
              </a:ext>
            </a:extLst>
          </p:cNvPr>
          <p:cNvSpPr txBox="1"/>
          <p:nvPr/>
        </p:nvSpPr>
        <p:spPr>
          <a:xfrm>
            <a:off x="3708837" y="5238454"/>
            <a:ext cx="4235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Najlepszym sposobem na mądre korzystanie z komputera i telefonu jest spędzanie przed nimi nie więcej niż </a:t>
            </a:r>
          </a:p>
          <a:p>
            <a:r>
              <a:rPr lang="pl-PL" sz="2000" dirty="0">
                <a:solidFill>
                  <a:schemeClr val="bg1"/>
                </a:solidFill>
                <a:latin typeface="Jumble" panose="02000503000000020004" pitchFamily="2" charset="0"/>
              </a:rPr>
              <a:t>2 godziny.</a:t>
            </a:r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id="{4FE9C5A1-D0EC-8B0B-893B-7D9F14C90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3122" y="4975796"/>
            <a:ext cx="2805581" cy="1661564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17B96FD7-BDD7-BC3B-266C-9EB05BD1C697}"/>
              </a:ext>
            </a:extLst>
          </p:cNvPr>
          <p:cNvGrpSpPr/>
          <p:nvPr/>
        </p:nvGrpSpPr>
        <p:grpSpPr>
          <a:xfrm>
            <a:off x="1696489" y="3078130"/>
            <a:ext cx="1265868" cy="1162050"/>
            <a:chOff x="-2185046" y="7135919"/>
            <a:chExt cx="1265868" cy="1162050"/>
          </a:xfrm>
        </p:grpSpPr>
        <p:sp>
          <p:nvSpPr>
            <p:cNvPr id="3" name="Owal 2">
              <a:extLst>
                <a:ext uri="{FF2B5EF4-FFF2-40B4-BE49-F238E27FC236}">
                  <a16:creationId xmlns:a16="http://schemas.microsoft.com/office/drawing/2014/main" id="{54535EF9-EB80-90B0-CCAB-508DEF02D955}"/>
                </a:ext>
              </a:extLst>
            </p:cNvPr>
            <p:cNvSpPr/>
            <p:nvPr/>
          </p:nvSpPr>
          <p:spPr>
            <a:xfrm>
              <a:off x="-2185046" y="7135919"/>
              <a:ext cx="1162050" cy="116205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2EF86F4A-8CAE-B27A-CC07-89F2CFAC7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08850" y="7222108"/>
              <a:ext cx="989672" cy="98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9" name="Grupa 28">
            <a:extLst>
              <a:ext uri="{FF2B5EF4-FFF2-40B4-BE49-F238E27FC236}">
                <a16:creationId xmlns:a16="http://schemas.microsoft.com/office/drawing/2014/main" id="{A60A73F0-D38E-3052-2610-CD1AD4BFBD0D}"/>
              </a:ext>
            </a:extLst>
          </p:cNvPr>
          <p:cNvGrpSpPr/>
          <p:nvPr/>
        </p:nvGrpSpPr>
        <p:grpSpPr>
          <a:xfrm>
            <a:off x="1161173" y="4829005"/>
            <a:ext cx="1415421" cy="1468119"/>
            <a:chOff x="-2525239" y="6655635"/>
            <a:chExt cx="1415421" cy="1468119"/>
          </a:xfrm>
        </p:grpSpPr>
        <p:sp>
          <p:nvSpPr>
            <p:cNvPr id="32" name="Owal 31">
              <a:extLst>
                <a:ext uri="{FF2B5EF4-FFF2-40B4-BE49-F238E27FC236}">
                  <a16:creationId xmlns:a16="http://schemas.microsoft.com/office/drawing/2014/main" id="{393D4750-F9CF-C889-5ADF-1E2AE75C78D6}"/>
                </a:ext>
              </a:extLst>
            </p:cNvPr>
            <p:cNvSpPr/>
            <p:nvPr/>
          </p:nvSpPr>
          <p:spPr>
            <a:xfrm>
              <a:off x="-2389028" y="6807449"/>
              <a:ext cx="1162050" cy="116205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6ADFCAEA-83B9-C976-6FE1-FB782FCB5A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5239" y="6655635"/>
              <a:ext cx="1415421" cy="146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a 35">
            <a:extLst>
              <a:ext uri="{FF2B5EF4-FFF2-40B4-BE49-F238E27FC236}">
                <a16:creationId xmlns:a16="http://schemas.microsoft.com/office/drawing/2014/main" id="{59A87FF0-A076-8832-C74F-5CA82479DB7B}"/>
              </a:ext>
            </a:extLst>
          </p:cNvPr>
          <p:cNvGrpSpPr/>
          <p:nvPr/>
        </p:nvGrpSpPr>
        <p:grpSpPr>
          <a:xfrm>
            <a:off x="1107915" y="879144"/>
            <a:ext cx="1162050" cy="1162050"/>
            <a:chOff x="1577778" y="4738031"/>
            <a:chExt cx="1162050" cy="1162050"/>
          </a:xfrm>
        </p:grpSpPr>
        <p:sp>
          <p:nvSpPr>
            <p:cNvPr id="38" name="Owal 37">
              <a:extLst>
                <a:ext uri="{FF2B5EF4-FFF2-40B4-BE49-F238E27FC236}">
                  <a16:creationId xmlns:a16="http://schemas.microsoft.com/office/drawing/2014/main" id="{0E7597BA-7644-3605-B452-E396A12AFAE2}"/>
                </a:ext>
              </a:extLst>
            </p:cNvPr>
            <p:cNvSpPr/>
            <p:nvPr/>
          </p:nvSpPr>
          <p:spPr>
            <a:xfrm>
              <a:off x="1577778" y="4738031"/>
              <a:ext cx="1162050" cy="116205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9" name="Obraz 38" descr="Obraz zawierający broń, miecz, Broń biała, sztylet&#10;&#10;Opis wygenerowany automatycznie">
              <a:extLst>
                <a:ext uri="{FF2B5EF4-FFF2-40B4-BE49-F238E27FC236}">
                  <a16:creationId xmlns:a16="http://schemas.microsoft.com/office/drawing/2014/main" id="{A649C57C-32F4-0983-74F7-D4E42577A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0677" y="4889940"/>
              <a:ext cx="904725" cy="904725"/>
            </a:xfrm>
            <a:prstGeom prst="rect">
              <a:avLst/>
            </a:prstGeom>
          </p:spPr>
        </p:pic>
      </p:grpSp>
      <p:grpSp>
        <p:nvGrpSpPr>
          <p:cNvPr id="40" name="Grupa 39">
            <a:extLst>
              <a:ext uri="{FF2B5EF4-FFF2-40B4-BE49-F238E27FC236}">
                <a16:creationId xmlns:a16="http://schemas.microsoft.com/office/drawing/2014/main" id="{4A9778FA-6658-B973-0143-0FFA8B42EF07}"/>
              </a:ext>
            </a:extLst>
          </p:cNvPr>
          <p:cNvGrpSpPr/>
          <p:nvPr/>
        </p:nvGrpSpPr>
        <p:grpSpPr>
          <a:xfrm>
            <a:off x="-191570" y="-493623"/>
            <a:ext cx="1174550" cy="1172797"/>
            <a:chOff x="1360504" y="4902765"/>
            <a:chExt cx="1174550" cy="1172797"/>
          </a:xfrm>
        </p:grpSpPr>
        <p:sp>
          <p:nvSpPr>
            <p:cNvPr id="41" name="Owal 40">
              <a:extLst>
                <a:ext uri="{FF2B5EF4-FFF2-40B4-BE49-F238E27FC236}">
                  <a16:creationId xmlns:a16="http://schemas.microsoft.com/office/drawing/2014/main" id="{91FD3E22-467A-BFDE-243B-A8DA5033C0C4}"/>
                </a:ext>
              </a:extLst>
            </p:cNvPr>
            <p:cNvSpPr/>
            <p:nvPr/>
          </p:nvSpPr>
          <p:spPr>
            <a:xfrm>
              <a:off x="1360504" y="4902765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2" name="Obraz 41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F44DD32C-5E29-62E3-3756-0A5529058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8118" y="4938626"/>
              <a:ext cx="1136936" cy="1136936"/>
            </a:xfrm>
            <a:prstGeom prst="rect">
              <a:avLst/>
            </a:prstGeom>
          </p:spPr>
        </p:pic>
      </p:grpSp>
      <p:sp>
        <p:nvSpPr>
          <p:cNvPr id="43" name="Owal 42">
            <a:extLst>
              <a:ext uri="{FF2B5EF4-FFF2-40B4-BE49-F238E27FC236}">
                <a16:creationId xmlns:a16="http://schemas.microsoft.com/office/drawing/2014/main" id="{C9364DB6-9D31-B6AC-7530-791694D7E94A}"/>
              </a:ext>
            </a:extLst>
          </p:cNvPr>
          <p:cNvSpPr/>
          <p:nvPr/>
        </p:nvSpPr>
        <p:spPr>
          <a:xfrm>
            <a:off x="-153956" y="6545230"/>
            <a:ext cx="1162050" cy="116205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6000" dirty="0"/>
              <a:t>?</a:t>
            </a:r>
          </a:p>
        </p:txBody>
      </p:sp>
      <p:grpSp>
        <p:nvGrpSpPr>
          <p:cNvPr id="44" name="Grupa 43">
            <a:extLst>
              <a:ext uri="{FF2B5EF4-FFF2-40B4-BE49-F238E27FC236}">
                <a16:creationId xmlns:a16="http://schemas.microsoft.com/office/drawing/2014/main" id="{0C22CBF0-EFC7-13B5-7849-65EAB8FC6A5B}"/>
              </a:ext>
            </a:extLst>
          </p:cNvPr>
          <p:cNvGrpSpPr/>
          <p:nvPr/>
        </p:nvGrpSpPr>
        <p:grpSpPr>
          <a:xfrm>
            <a:off x="-2117892" y="-1038787"/>
            <a:ext cx="1164946" cy="1162050"/>
            <a:chOff x="1920362" y="3102016"/>
            <a:chExt cx="1164946" cy="1162050"/>
          </a:xfrm>
        </p:grpSpPr>
        <p:sp>
          <p:nvSpPr>
            <p:cNvPr id="45" name="Owal 44">
              <a:extLst>
                <a:ext uri="{FF2B5EF4-FFF2-40B4-BE49-F238E27FC236}">
                  <a16:creationId xmlns:a16="http://schemas.microsoft.com/office/drawing/2014/main" id="{352DE169-56D0-5CD9-0804-900DB2DFA5EE}"/>
                </a:ext>
              </a:extLst>
            </p:cNvPr>
            <p:cNvSpPr/>
            <p:nvPr/>
          </p:nvSpPr>
          <p:spPr>
            <a:xfrm>
              <a:off x="1923258" y="3102016"/>
              <a:ext cx="1162050" cy="11620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6" name="Obraz 45" descr="Obraz zawierający design, sztuka&#10;&#10;Opis wygenerowany automatycznie przy średnim poziomie pewności">
              <a:extLst>
                <a:ext uri="{FF2B5EF4-FFF2-40B4-BE49-F238E27FC236}">
                  <a16:creationId xmlns:a16="http://schemas.microsoft.com/office/drawing/2014/main" id="{29873CA6-1B89-A415-3E09-0F5F6FB59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0362" y="3114573"/>
              <a:ext cx="1149493" cy="11494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037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chemeClr val="accent4"/>
            </a:gs>
            <a:gs pos="14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a 31">
            <a:extLst>
              <a:ext uri="{FF2B5EF4-FFF2-40B4-BE49-F238E27FC236}">
                <a16:creationId xmlns:a16="http://schemas.microsoft.com/office/drawing/2014/main" id="{5E3AE2C9-8E8A-D0C5-AEC4-0192F703ED02}"/>
              </a:ext>
            </a:extLst>
          </p:cNvPr>
          <p:cNvGrpSpPr/>
          <p:nvPr/>
        </p:nvGrpSpPr>
        <p:grpSpPr>
          <a:xfrm>
            <a:off x="4531253" y="-172340"/>
            <a:ext cx="7660747" cy="7046496"/>
            <a:chOff x="4536386" y="-8020"/>
            <a:chExt cx="7660747" cy="7046496"/>
          </a:xfrm>
          <a:blipFill>
            <a:blip r:embed="rId3"/>
            <a:stretch>
              <a:fillRect/>
            </a:stretch>
          </a:blipFill>
        </p:grpSpPr>
        <p:sp>
          <p:nvSpPr>
            <p:cNvPr id="4" name="Sześciokąt 3">
              <a:extLst>
                <a:ext uri="{FF2B5EF4-FFF2-40B4-BE49-F238E27FC236}">
                  <a16:creationId xmlns:a16="http://schemas.microsoft.com/office/drawing/2014/main" id="{76913BF4-8B29-F7B0-2DE6-2FAA54A06F58}"/>
                </a:ext>
              </a:extLst>
            </p:cNvPr>
            <p:cNvSpPr/>
            <p:nvPr/>
          </p:nvSpPr>
          <p:spPr>
            <a:xfrm>
              <a:off x="10828421" y="0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" name="Sześciokąt 4">
              <a:extLst>
                <a:ext uri="{FF2B5EF4-FFF2-40B4-BE49-F238E27FC236}">
                  <a16:creationId xmlns:a16="http://schemas.microsoft.com/office/drawing/2014/main" id="{3B43687A-80F4-5D01-C4DB-1815D088EFC0}"/>
                </a:ext>
              </a:extLst>
            </p:cNvPr>
            <p:cNvSpPr/>
            <p:nvPr/>
          </p:nvSpPr>
          <p:spPr>
            <a:xfrm>
              <a:off x="9777663" y="585537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Sześciokąt 5">
              <a:extLst>
                <a:ext uri="{FF2B5EF4-FFF2-40B4-BE49-F238E27FC236}">
                  <a16:creationId xmlns:a16="http://schemas.microsoft.com/office/drawing/2014/main" id="{C8DE0359-BCA7-A4EE-1BE6-EFFEA234C677}"/>
                </a:ext>
              </a:extLst>
            </p:cNvPr>
            <p:cNvSpPr/>
            <p:nvPr/>
          </p:nvSpPr>
          <p:spPr>
            <a:xfrm>
              <a:off x="10833554" y="1171074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Sześciokąt 6">
              <a:extLst>
                <a:ext uri="{FF2B5EF4-FFF2-40B4-BE49-F238E27FC236}">
                  <a16:creationId xmlns:a16="http://schemas.microsoft.com/office/drawing/2014/main" id="{BC82DB66-A016-6B07-447E-AB0054023C62}"/>
                </a:ext>
              </a:extLst>
            </p:cNvPr>
            <p:cNvSpPr/>
            <p:nvPr/>
          </p:nvSpPr>
          <p:spPr>
            <a:xfrm>
              <a:off x="9777663" y="1756611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Sześciokąt 7">
              <a:extLst>
                <a:ext uri="{FF2B5EF4-FFF2-40B4-BE49-F238E27FC236}">
                  <a16:creationId xmlns:a16="http://schemas.microsoft.com/office/drawing/2014/main" id="{8C2EAD3C-2A15-A5D3-E979-0F7D8CD35A57}"/>
                </a:ext>
              </a:extLst>
            </p:cNvPr>
            <p:cNvSpPr/>
            <p:nvPr/>
          </p:nvSpPr>
          <p:spPr>
            <a:xfrm>
              <a:off x="10828421" y="2342148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Sześciokąt 8">
              <a:extLst>
                <a:ext uri="{FF2B5EF4-FFF2-40B4-BE49-F238E27FC236}">
                  <a16:creationId xmlns:a16="http://schemas.microsoft.com/office/drawing/2014/main" id="{059DCA0C-4DB3-69A0-7713-E7FE3E935E0B}"/>
                </a:ext>
              </a:extLst>
            </p:cNvPr>
            <p:cNvSpPr/>
            <p:nvPr/>
          </p:nvSpPr>
          <p:spPr>
            <a:xfrm>
              <a:off x="9777663" y="2927685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Sześciokąt 9">
              <a:extLst>
                <a:ext uri="{FF2B5EF4-FFF2-40B4-BE49-F238E27FC236}">
                  <a16:creationId xmlns:a16="http://schemas.microsoft.com/office/drawing/2014/main" id="{02DB5327-B404-3FDA-07C2-22B72708EAC3}"/>
                </a:ext>
              </a:extLst>
            </p:cNvPr>
            <p:cNvSpPr/>
            <p:nvPr/>
          </p:nvSpPr>
          <p:spPr>
            <a:xfrm>
              <a:off x="10833554" y="3513222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Sześciokąt 10">
              <a:extLst>
                <a:ext uri="{FF2B5EF4-FFF2-40B4-BE49-F238E27FC236}">
                  <a16:creationId xmlns:a16="http://schemas.microsoft.com/office/drawing/2014/main" id="{81FE599A-58D5-F643-6E56-49DD190EC2D6}"/>
                </a:ext>
              </a:extLst>
            </p:cNvPr>
            <p:cNvSpPr/>
            <p:nvPr/>
          </p:nvSpPr>
          <p:spPr>
            <a:xfrm>
              <a:off x="9777663" y="4110791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Sześciokąt 11">
              <a:extLst>
                <a:ext uri="{FF2B5EF4-FFF2-40B4-BE49-F238E27FC236}">
                  <a16:creationId xmlns:a16="http://schemas.microsoft.com/office/drawing/2014/main" id="{4D9BB23C-70C5-BB36-43CD-E192797BABBD}"/>
                </a:ext>
              </a:extLst>
            </p:cNvPr>
            <p:cNvSpPr/>
            <p:nvPr/>
          </p:nvSpPr>
          <p:spPr>
            <a:xfrm>
              <a:off x="10838687" y="4684296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Sześciokąt 12">
              <a:extLst>
                <a:ext uri="{FF2B5EF4-FFF2-40B4-BE49-F238E27FC236}">
                  <a16:creationId xmlns:a16="http://schemas.microsoft.com/office/drawing/2014/main" id="{B2A92D97-2BE9-F141-7DC5-EC406AE35314}"/>
                </a:ext>
              </a:extLst>
            </p:cNvPr>
            <p:cNvSpPr/>
            <p:nvPr/>
          </p:nvSpPr>
          <p:spPr>
            <a:xfrm>
              <a:off x="9777663" y="5269833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Sześciokąt 13">
              <a:extLst>
                <a:ext uri="{FF2B5EF4-FFF2-40B4-BE49-F238E27FC236}">
                  <a16:creationId xmlns:a16="http://schemas.microsoft.com/office/drawing/2014/main" id="{998F8AFE-C24D-BB20-0826-0A8F5533FCEA}"/>
                </a:ext>
              </a:extLst>
            </p:cNvPr>
            <p:cNvSpPr/>
            <p:nvPr/>
          </p:nvSpPr>
          <p:spPr>
            <a:xfrm>
              <a:off x="10838687" y="5867402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Sześciokąt 14">
              <a:extLst>
                <a:ext uri="{FF2B5EF4-FFF2-40B4-BE49-F238E27FC236}">
                  <a16:creationId xmlns:a16="http://schemas.microsoft.com/office/drawing/2014/main" id="{827E2FBA-D71A-F4F2-6352-4A5802C819A7}"/>
                </a:ext>
              </a:extLst>
            </p:cNvPr>
            <p:cNvSpPr/>
            <p:nvPr/>
          </p:nvSpPr>
          <p:spPr>
            <a:xfrm>
              <a:off x="8716639" y="5847347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Sześciokąt 15">
              <a:extLst>
                <a:ext uri="{FF2B5EF4-FFF2-40B4-BE49-F238E27FC236}">
                  <a16:creationId xmlns:a16="http://schemas.microsoft.com/office/drawing/2014/main" id="{AECE584F-5ADE-2D94-05B8-6FD5C5F2E34F}"/>
                </a:ext>
              </a:extLst>
            </p:cNvPr>
            <p:cNvSpPr/>
            <p:nvPr/>
          </p:nvSpPr>
          <p:spPr>
            <a:xfrm>
              <a:off x="8701082" y="4676273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Sześciokąt 16">
              <a:extLst>
                <a:ext uri="{FF2B5EF4-FFF2-40B4-BE49-F238E27FC236}">
                  <a16:creationId xmlns:a16="http://schemas.microsoft.com/office/drawing/2014/main" id="{DC6EE674-5894-3CF9-B2DE-E0EB7F39DDDD}"/>
                </a:ext>
              </a:extLst>
            </p:cNvPr>
            <p:cNvSpPr/>
            <p:nvPr/>
          </p:nvSpPr>
          <p:spPr>
            <a:xfrm>
              <a:off x="8711348" y="3505196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Sześciokąt 17">
              <a:extLst>
                <a:ext uri="{FF2B5EF4-FFF2-40B4-BE49-F238E27FC236}">
                  <a16:creationId xmlns:a16="http://schemas.microsoft.com/office/drawing/2014/main" id="{4F958206-F752-5915-EB3A-4D63ED4A79EA}"/>
                </a:ext>
              </a:extLst>
            </p:cNvPr>
            <p:cNvSpPr/>
            <p:nvPr/>
          </p:nvSpPr>
          <p:spPr>
            <a:xfrm>
              <a:off x="8732038" y="2318086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Sześciokąt 18">
              <a:extLst>
                <a:ext uri="{FF2B5EF4-FFF2-40B4-BE49-F238E27FC236}">
                  <a16:creationId xmlns:a16="http://schemas.microsoft.com/office/drawing/2014/main" id="{F5018046-BE7C-0A7B-38DB-06936B15990C}"/>
                </a:ext>
              </a:extLst>
            </p:cNvPr>
            <p:cNvSpPr/>
            <p:nvPr/>
          </p:nvSpPr>
          <p:spPr>
            <a:xfrm>
              <a:off x="8705092" y="1163052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Sześciokąt 19">
              <a:extLst>
                <a:ext uri="{FF2B5EF4-FFF2-40B4-BE49-F238E27FC236}">
                  <a16:creationId xmlns:a16="http://schemas.microsoft.com/office/drawing/2014/main" id="{36EA53C0-1D6D-6DD1-A5D5-8A9B9BD055C1}"/>
                </a:ext>
              </a:extLst>
            </p:cNvPr>
            <p:cNvSpPr/>
            <p:nvPr/>
          </p:nvSpPr>
          <p:spPr>
            <a:xfrm>
              <a:off x="8726905" y="-8020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Sześciokąt 20">
              <a:extLst>
                <a:ext uri="{FF2B5EF4-FFF2-40B4-BE49-F238E27FC236}">
                  <a16:creationId xmlns:a16="http://schemas.microsoft.com/office/drawing/2014/main" id="{F25C00E7-146E-6018-79F3-ECD5E5A46A20}"/>
                </a:ext>
              </a:extLst>
            </p:cNvPr>
            <p:cNvSpPr/>
            <p:nvPr/>
          </p:nvSpPr>
          <p:spPr>
            <a:xfrm>
              <a:off x="7676147" y="585537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Sześciokąt 21">
              <a:extLst>
                <a:ext uri="{FF2B5EF4-FFF2-40B4-BE49-F238E27FC236}">
                  <a16:creationId xmlns:a16="http://schemas.microsoft.com/office/drawing/2014/main" id="{E91EBE15-8F09-F4DA-01B8-F8AD7919313B}"/>
                </a:ext>
              </a:extLst>
            </p:cNvPr>
            <p:cNvSpPr/>
            <p:nvPr/>
          </p:nvSpPr>
          <p:spPr>
            <a:xfrm>
              <a:off x="7658182" y="1756611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Sześciokąt 22">
              <a:extLst>
                <a:ext uri="{FF2B5EF4-FFF2-40B4-BE49-F238E27FC236}">
                  <a16:creationId xmlns:a16="http://schemas.microsoft.com/office/drawing/2014/main" id="{939829AC-125F-03D4-811A-742F652E9AA4}"/>
                </a:ext>
              </a:extLst>
            </p:cNvPr>
            <p:cNvSpPr/>
            <p:nvPr/>
          </p:nvSpPr>
          <p:spPr>
            <a:xfrm>
              <a:off x="4536386" y="5558589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Sześciokąt 23">
              <a:extLst>
                <a:ext uri="{FF2B5EF4-FFF2-40B4-BE49-F238E27FC236}">
                  <a16:creationId xmlns:a16="http://schemas.microsoft.com/office/drawing/2014/main" id="{6ABB126D-6F5F-94FD-C4A5-F2C4044037DF}"/>
                </a:ext>
              </a:extLst>
            </p:cNvPr>
            <p:cNvSpPr/>
            <p:nvPr/>
          </p:nvSpPr>
          <p:spPr>
            <a:xfrm>
              <a:off x="7660590" y="2927682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Sześciokąt 24">
              <a:extLst>
                <a:ext uri="{FF2B5EF4-FFF2-40B4-BE49-F238E27FC236}">
                  <a16:creationId xmlns:a16="http://schemas.microsoft.com/office/drawing/2014/main" id="{A069B8E9-5BB4-71E5-157D-93F94193EA06}"/>
                </a:ext>
              </a:extLst>
            </p:cNvPr>
            <p:cNvSpPr/>
            <p:nvPr/>
          </p:nvSpPr>
          <p:spPr>
            <a:xfrm>
              <a:off x="7655615" y="4106778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Sześciokąt 25">
              <a:extLst>
                <a:ext uri="{FF2B5EF4-FFF2-40B4-BE49-F238E27FC236}">
                  <a16:creationId xmlns:a16="http://schemas.microsoft.com/office/drawing/2014/main" id="{0DABF706-25B7-204D-FDA9-D16B3B8C1E3C}"/>
                </a:ext>
              </a:extLst>
            </p:cNvPr>
            <p:cNvSpPr/>
            <p:nvPr/>
          </p:nvSpPr>
          <p:spPr>
            <a:xfrm>
              <a:off x="7655615" y="5241752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7" name="Sześciokąt 26">
              <a:extLst>
                <a:ext uri="{FF2B5EF4-FFF2-40B4-BE49-F238E27FC236}">
                  <a16:creationId xmlns:a16="http://schemas.microsoft.com/office/drawing/2014/main" id="{17CBE6AC-2DAA-3C36-B983-F5E99FE194A9}"/>
                </a:ext>
              </a:extLst>
            </p:cNvPr>
            <p:cNvSpPr/>
            <p:nvPr/>
          </p:nvSpPr>
          <p:spPr>
            <a:xfrm>
              <a:off x="6592346" y="5855370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8" name="Sześciokąt 27">
              <a:extLst>
                <a:ext uri="{FF2B5EF4-FFF2-40B4-BE49-F238E27FC236}">
                  <a16:creationId xmlns:a16="http://schemas.microsoft.com/office/drawing/2014/main" id="{FE755162-B2A3-456F-9F0E-4E43919248F8}"/>
                </a:ext>
              </a:extLst>
            </p:cNvPr>
            <p:cNvSpPr/>
            <p:nvPr/>
          </p:nvSpPr>
          <p:spPr>
            <a:xfrm>
              <a:off x="6579034" y="4700338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29" name="Sześciokąt 28">
              <a:extLst>
                <a:ext uri="{FF2B5EF4-FFF2-40B4-BE49-F238E27FC236}">
                  <a16:creationId xmlns:a16="http://schemas.microsoft.com/office/drawing/2014/main" id="{DFA3A17E-2511-F116-36B4-5DDE6050B4CB}"/>
                </a:ext>
              </a:extLst>
            </p:cNvPr>
            <p:cNvSpPr/>
            <p:nvPr/>
          </p:nvSpPr>
          <p:spPr>
            <a:xfrm>
              <a:off x="6592346" y="3513222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0" name="Sześciokąt 29">
              <a:extLst>
                <a:ext uri="{FF2B5EF4-FFF2-40B4-BE49-F238E27FC236}">
                  <a16:creationId xmlns:a16="http://schemas.microsoft.com/office/drawing/2014/main" id="{4FA6E292-2FB0-7320-8506-810D0BB4B90C}"/>
                </a:ext>
              </a:extLst>
            </p:cNvPr>
            <p:cNvSpPr/>
            <p:nvPr/>
          </p:nvSpPr>
          <p:spPr>
            <a:xfrm>
              <a:off x="6592346" y="2342148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1" name="Sześciokąt 30">
              <a:extLst>
                <a:ext uri="{FF2B5EF4-FFF2-40B4-BE49-F238E27FC236}">
                  <a16:creationId xmlns:a16="http://schemas.microsoft.com/office/drawing/2014/main" id="{22D48CB4-A621-EAD2-76F2-CC8C835F44C3}"/>
                </a:ext>
              </a:extLst>
            </p:cNvPr>
            <p:cNvSpPr/>
            <p:nvPr/>
          </p:nvSpPr>
          <p:spPr>
            <a:xfrm>
              <a:off x="6610311" y="1171074"/>
              <a:ext cx="1358446" cy="1171074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82F1A70-67A4-7268-AEDE-C207D14FEE4F}"/>
              </a:ext>
            </a:extLst>
          </p:cNvPr>
          <p:cNvSpPr txBox="1"/>
          <p:nvPr/>
        </p:nvSpPr>
        <p:spPr>
          <a:xfrm>
            <a:off x="-66111" y="236901"/>
            <a:ext cx="6809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Jumble" panose="02000503000000020004" pitchFamily="2" charset="0"/>
              </a:rPr>
              <a:t>Dziękuję za obejrzenie prezentacji.</a:t>
            </a:r>
          </a:p>
          <a:p>
            <a:pPr algn="ctr"/>
            <a:r>
              <a:rPr lang="pl-PL" sz="4000" dirty="0">
                <a:solidFill>
                  <a:schemeClr val="bg1"/>
                </a:solidFill>
                <a:latin typeface="Jumble" panose="02000503000000020004" pitchFamily="2" charset="0"/>
              </a:rPr>
              <a:t>Mam nadzieję, że się czegoś nauczyliście. </a:t>
            </a:r>
          </a:p>
        </p:txBody>
      </p:sp>
      <p:pic>
        <p:nvPicPr>
          <p:cNvPr id="4098" name="Picture 2" descr="Kciuk W Górę Emotikon Buźkę - Darmowa grafika wektorowa na Pixabay">
            <a:extLst>
              <a:ext uri="{FF2B5EF4-FFF2-40B4-BE49-F238E27FC236}">
                <a16:creationId xmlns:a16="http://schemas.microsoft.com/office/drawing/2014/main" id="{8BD995F5-CFA7-E7E4-FAA1-89D36DD4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4" y="2883361"/>
            <a:ext cx="3446478" cy="30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64ABFAD-603C-8073-901E-A24E0D3EAF78}"/>
              </a:ext>
            </a:extLst>
          </p:cNvPr>
          <p:cNvSpPr txBox="1"/>
          <p:nvPr/>
        </p:nvSpPr>
        <p:spPr>
          <a:xfrm>
            <a:off x="10080218" y="6532783"/>
            <a:ext cx="89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7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</p:bldLst>
  </p:timing>
</p:sld>
</file>

<file path=ppt/theme/theme1.xml><?xml version="1.0" encoding="utf-8"?>
<a:theme xmlns:a="http://schemas.openxmlformats.org/drawingml/2006/main" name="Gradient_Wszechświat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5_TF89338750_Win32" id="{E960A030-87E7-4B19-99FC-B88930A440A1}" vid="{69F1DB08-5F0C-41F7-8986-226F7D1435B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www.w3.org/XML/1998/namespace"/>
    <ds:schemaRef ds:uri="http://purl.org/dc/dcmitype/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{44F11CDC-B415-4BA7-8329-0BE6D68028EE}tf89338750_win32</Template>
  <TotalTime>545</TotalTime>
  <Words>347</Words>
  <Application>Microsoft Office PowerPoint</Application>
  <PresentationFormat>Panoramiczny</PresentationFormat>
  <Paragraphs>61</Paragraphs>
  <Slides>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Bauhaus 93</vt:lpstr>
      <vt:lpstr>Calibri</vt:lpstr>
      <vt:lpstr>Jumble</vt:lpstr>
      <vt:lpstr>Univers</vt:lpstr>
      <vt:lpstr>Gradient_Wszechświat</vt:lpstr>
      <vt:lpstr>BEZPIECZEŃSTWO  W INTERNECIE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BEZPIECZEŃSTWO  W INTERNECIE</dc:title>
  <dc:creator>pro6931</dc:creator>
  <cp:lastModifiedBy>Dyrektor</cp:lastModifiedBy>
  <cp:revision>20</cp:revision>
  <dcterms:created xsi:type="dcterms:W3CDTF">2025-01-11T14:31:40Z</dcterms:created>
  <dcterms:modified xsi:type="dcterms:W3CDTF">2025-02-04T09:04:03Z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