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media/image7.jpeg" ContentType="image/jpeg"/>
  <Override PartName="/ppt/media/image1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1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1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1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20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804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20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63804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1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1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1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1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576000"/>
            <a:ext cx="7199280" cy="3335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1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1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19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720" y="720"/>
            <a:ext cx="10078920" cy="755892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192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l-PL" sz="1800" spc="-1" strike="noStrike">
                <a:latin typeface="Arial"/>
              </a:rPr>
              <a:t>Kliknij, aby edytować format tekstu tytułu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Kliknij, aby edytować format tekstu konspektu</a:t>
            </a:r>
            <a:endParaRPr b="0" lang="pl-PL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latin typeface="Arial"/>
              </a:rPr>
              <a:t>Drugi poziom konspektu</a:t>
            </a:r>
            <a:endParaRPr b="0" lang="pl-PL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Trzeci poziom konspektu</a:t>
            </a:r>
            <a:endParaRPr b="0" lang="pl-PL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latin typeface="Arial"/>
              </a:rPr>
              <a:t>Czwarty poziom konspektu</a:t>
            </a:r>
            <a:endParaRPr b="0" lang="pl-PL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Piąty poziom konspektu</a:t>
            </a:r>
            <a:endParaRPr b="0" lang="pl-PL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Szósty poziom konspektu</a:t>
            </a:r>
            <a:endParaRPr b="0" lang="pl-PL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Siódmy poziom konspektu</a:t>
            </a:r>
            <a:endParaRPr b="0" lang="pl-PL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504000" y="576000"/>
            <a:ext cx="7199280" cy="7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CustomShape 2"/>
          <p:cNvSpPr/>
          <p:nvPr/>
        </p:nvSpPr>
        <p:spPr>
          <a:xfrm>
            <a:off x="504000" y="1800000"/>
            <a:ext cx="9071280" cy="5183280"/>
          </a:xfrm>
          <a:prstGeom prst="rect">
            <a:avLst/>
          </a:prstGeom>
          <a:gradFill rotWithShape="0">
            <a:gsLst>
              <a:gs pos="0">
                <a:srgbClr val="f6f9d4"/>
              </a:gs>
              <a:gs pos="100000">
                <a:srgbClr val="729fcf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l-PL" sz="4400" spc="-1" strike="noStrike">
                <a:solidFill>
                  <a:srgbClr val="000000"/>
                </a:solidFill>
                <a:latin typeface="Amiri"/>
                <a:ea typeface="DejaVu Sans"/>
              </a:rPr>
              <a:t>Podsumowanie konkursu</a:t>
            </a:r>
            <a:endParaRPr b="0" lang="pl-PL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4400" spc="-1" strike="noStrike">
                <a:solidFill>
                  <a:srgbClr val="000000"/>
                </a:solidFill>
                <a:latin typeface="Amiri"/>
                <a:ea typeface="DejaVu Sans"/>
              </a:rPr>
              <a:t>„</a:t>
            </a:r>
            <a:r>
              <a:rPr b="1" lang="pl-PL" sz="4400" spc="-1" strike="noStrike">
                <a:solidFill>
                  <a:srgbClr val="000000"/>
                </a:solidFill>
                <a:latin typeface="Amiri"/>
                <a:ea typeface="DejaVu Sans"/>
              </a:rPr>
              <a:t>Przyłapani na czytaniu”</a:t>
            </a:r>
            <a:endParaRPr b="0" lang="pl-PL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4400" spc="-1" strike="noStrike">
                <a:solidFill>
                  <a:srgbClr val="000000"/>
                </a:solidFill>
                <a:latin typeface="Amiri"/>
                <a:ea typeface="DejaVu Sans"/>
              </a:rPr>
              <a:t>w kategorii klas I-III</a:t>
            </a:r>
            <a:endParaRPr b="0" lang="pl-PL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504000" y="576000"/>
            <a:ext cx="7199280" cy="7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pl-PL" sz="36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pl-PL" sz="26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</a:t>
            </a:r>
            <a:r>
              <a:rPr b="0" lang="pl-PL" sz="2600" spc="-1" strike="noStrike">
                <a:solidFill>
                  <a:srgbClr val="000000"/>
                </a:solidFill>
                <a:latin typeface="Arial"/>
                <a:ea typeface="DejaVu Sans"/>
              </a:rPr>
              <a:t>Julia Potocka – klasa IIb</a:t>
            </a:r>
            <a:endParaRPr b="0" lang="pl-PL" sz="2600" spc="-1" strike="noStrike">
              <a:latin typeface="Arial"/>
            </a:endParaRPr>
          </a:p>
        </p:txBody>
      </p:sp>
      <p:pic>
        <p:nvPicPr>
          <p:cNvPr id="60" name="" descr=""/>
          <p:cNvPicPr/>
          <p:nvPr/>
        </p:nvPicPr>
        <p:blipFill>
          <a:blip r:embed="rId1"/>
          <a:stretch/>
        </p:blipFill>
        <p:spPr>
          <a:xfrm>
            <a:off x="2880000" y="1456920"/>
            <a:ext cx="4255920" cy="5671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504000" y="576000"/>
            <a:ext cx="7199280" cy="7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pl-PL" sz="36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pl-PL" sz="26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</a:t>
            </a:r>
            <a:r>
              <a:rPr b="0" lang="pl-PL" sz="2600" spc="-1" strike="noStrike">
                <a:solidFill>
                  <a:srgbClr val="000000"/>
                </a:solidFill>
                <a:latin typeface="Arial"/>
                <a:ea typeface="DejaVu Sans"/>
              </a:rPr>
              <a:t>Hanna Werys – klasa IIIe</a:t>
            </a:r>
            <a:endParaRPr b="0" lang="pl-PL" sz="2600" spc="-1" strike="noStrike">
              <a:latin typeface="Arial"/>
            </a:endParaRPr>
          </a:p>
        </p:txBody>
      </p:sp>
      <p:pic>
        <p:nvPicPr>
          <p:cNvPr id="62" name="" descr=""/>
          <p:cNvPicPr/>
          <p:nvPr/>
        </p:nvPicPr>
        <p:blipFill>
          <a:blip r:embed="rId1"/>
          <a:stretch/>
        </p:blipFill>
        <p:spPr>
          <a:xfrm>
            <a:off x="1034640" y="1730160"/>
            <a:ext cx="6813360" cy="5109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504000" y="576000"/>
            <a:ext cx="7199280" cy="7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pl-PL" sz="36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pl-PL" sz="26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</a:t>
            </a:r>
            <a:r>
              <a:rPr b="0" lang="pl-PL" sz="2600" spc="-1" strike="noStrike">
                <a:solidFill>
                  <a:srgbClr val="000000"/>
                </a:solidFill>
                <a:latin typeface="Arial"/>
                <a:ea typeface="DejaVu Sans"/>
              </a:rPr>
              <a:t>Izabela Werys – klasa IIIe</a:t>
            </a:r>
            <a:endParaRPr b="0" lang="pl-PL" sz="2600" spc="-1" strike="noStrike">
              <a:latin typeface="Arial"/>
            </a:endParaRPr>
          </a:p>
        </p:txBody>
      </p:sp>
      <p:pic>
        <p:nvPicPr>
          <p:cNvPr id="64" name="" descr=""/>
          <p:cNvPicPr/>
          <p:nvPr/>
        </p:nvPicPr>
        <p:blipFill>
          <a:blip r:embed="rId1"/>
          <a:stretch/>
        </p:blipFill>
        <p:spPr>
          <a:xfrm>
            <a:off x="549360" y="1512000"/>
            <a:ext cx="7298640" cy="5528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504000" y="576000"/>
            <a:ext cx="7199280" cy="7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CustomShape 2"/>
          <p:cNvSpPr/>
          <p:nvPr/>
        </p:nvSpPr>
        <p:spPr>
          <a:xfrm>
            <a:off x="504000" y="1800000"/>
            <a:ext cx="9071280" cy="5183280"/>
          </a:xfrm>
          <a:prstGeom prst="rect">
            <a:avLst/>
          </a:prstGeom>
          <a:gradFill rotWithShape="0">
            <a:gsLst>
              <a:gs pos="0">
                <a:srgbClr val="f6f9d4"/>
              </a:gs>
              <a:gs pos="100000">
                <a:srgbClr val="729fcf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l-PL" sz="4400" spc="-1" strike="noStrike">
                <a:solidFill>
                  <a:srgbClr val="000000"/>
                </a:solidFill>
                <a:latin typeface="Amiri"/>
                <a:ea typeface="DejaVu Sans"/>
              </a:rPr>
              <a:t>Podsumowanie konkursu</a:t>
            </a:r>
            <a:endParaRPr b="0" lang="pl-PL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4400" spc="-1" strike="noStrike">
                <a:solidFill>
                  <a:srgbClr val="000000"/>
                </a:solidFill>
                <a:latin typeface="Amiri"/>
                <a:ea typeface="DejaVu Sans"/>
              </a:rPr>
              <a:t>„</a:t>
            </a:r>
            <a:r>
              <a:rPr b="1" lang="pl-PL" sz="4400" spc="-1" strike="noStrike">
                <a:solidFill>
                  <a:srgbClr val="000000"/>
                </a:solidFill>
                <a:latin typeface="Amiri"/>
                <a:ea typeface="DejaVu Sans"/>
              </a:rPr>
              <a:t>Przyłapani na czytaniu”</a:t>
            </a:r>
            <a:endParaRPr b="0" lang="pl-PL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4400" spc="-1" strike="noStrike">
                <a:solidFill>
                  <a:srgbClr val="000000"/>
                </a:solidFill>
                <a:latin typeface="Amiri"/>
                <a:ea typeface="DejaVu Sans"/>
              </a:rPr>
              <a:t>w kategorii klas IV-VIII</a:t>
            </a:r>
            <a:endParaRPr b="0" lang="pl-PL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504000" y="576000"/>
            <a:ext cx="7199280" cy="7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pl-PL" sz="36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pl-PL" sz="2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pl-PL" sz="2600" spc="-1" strike="noStrike">
                <a:solidFill>
                  <a:srgbClr val="000000"/>
                </a:solidFill>
                <a:latin typeface="Arial"/>
                <a:ea typeface="DejaVu Sans"/>
              </a:rPr>
              <a:t>I miejsce -  Aleksandra Kot – klasa VId</a:t>
            </a:r>
            <a:endParaRPr b="0" lang="pl-PL" sz="2600" spc="-1" strike="noStrike">
              <a:latin typeface="Arial"/>
            </a:endParaRPr>
          </a:p>
        </p:txBody>
      </p:sp>
      <p:pic>
        <p:nvPicPr>
          <p:cNvPr id="68" name="" descr=""/>
          <p:cNvPicPr/>
          <p:nvPr/>
        </p:nvPicPr>
        <p:blipFill>
          <a:blip r:embed="rId1"/>
          <a:stretch/>
        </p:blipFill>
        <p:spPr>
          <a:xfrm>
            <a:off x="1512000" y="1496160"/>
            <a:ext cx="7029360" cy="5271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stomShape 1"/>
          <p:cNvSpPr/>
          <p:nvPr/>
        </p:nvSpPr>
        <p:spPr>
          <a:xfrm>
            <a:off x="504000" y="576000"/>
            <a:ext cx="7199280" cy="7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pl-PL" sz="36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pl-PL" sz="2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pl-PL" sz="2600" spc="-1" strike="noStrike">
                <a:solidFill>
                  <a:srgbClr val="000000"/>
                </a:solidFill>
                <a:latin typeface="Arial"/>
                <a:ea typeface="DejaVu Sans"/>
              </a:rPr>
              <a:t>II miejsce - Jan Czarnecki – klasa Vb</a:t>
            </a:r>
            <a:endParaRPr b="0" lang="pl-PL" sz="2600" spc="-1" strike="noStrike"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1"/>
          <a:stretch/>
        </p:blipFill>
        <p:spPr>
          <a:xfrm>
            <a:off x="2736000" y="1440000"/>
            <a:ext cx="4320000" cy="5756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504000" y="576000"/>
            <a:ext cx="7199280" cy="7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pl-PL" sz="36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pl-PL" sz="2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pl-PL" sz="2600" spc="-1" strike="noStrike">
                <a:solidFill>
                  <a:srgbClr val="000000"/>
                </a:solidFill>
                <a:latin typeface="Arial"/>
                <a:ea typeface="DejaVu Sans"/>
              </a:rPr>
              <a:t>III miejsce -  Ida Wójcik – klasa VIb</a:t>
            </a:r>
            <a:endParaRPr b="0" lang="pl-PL" sz="2600" spc="-1" strike="noStrike">
              <a:latin typeface="Arial"/>
            </a:endParaRPr>
          </a:p>
        </p:txBody>
      </p:sp>
      <p:pic>
        <p:nvPicPr>
          <p:cNvPr id="72" name="" descr=""/>
          <p:cNvPicPr/>
          <p:nvPr/>
        </p:nvPicPr>
        <p:blipFill>
          <a:blip r:embed="rId1"/>
          <a:stretch/>
        </p:blipFill>
        <p:spPr>
          <a:xfrm>
            <a:off x="2808000" y="1440000"/>
            <a:ext cx="4268520" cy="5688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504000" y="576000"/>
            <a:ext cx="7199280" cy="7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pl-PL" sz="3600" spc="-1" strike="noStrike">
                <a:solidFill>
                  <a:srgbClr val="000000"/>
                </a:solidFill>
                <a:latin typeface="Arial"/>
                <a:ea typeface="DejaVu Sans"/>
              </a:rPr>
              <a:t>        </a:t>
            </a:r>
            <a:r>
              <a:rPr b="0" lang="pl-PL" sz="3600" spc="-1" strike="noStrike">
                <a:solidFill>
                  <a:srgbClr val="000000"/>
                </a:solidFill>
                <a:latin typeface="Arial"/>
                <a:ea typeface="DejaVu Sans"/>
              </a:rPr>
              <a:t>Karolina Szczerba – klasa VIa</a:t>
            </a:r>
            <a:endParaRPr b="0" lang="pl-PL" sz="3600" spc="-1" strike="noStrike">
              <a:latin typeface="Arial"/>
            </a:endParaRPr>
          </a:p>
        </p:txBody>
      </p:sp>
      <p:pic>
        <p:nvPicPr>
          <p:cNvPr id="74" name="" descr=""/>
          <p:cNvPicPr/>
          <p:nvPr/>
        </p:nvPicPr>
        <p:blipFill>
          <a:blip r:embed="rId1"/>
          <a:stretch/>
        </p:blipFill>
        <p:spPr>
          <a:xfrm>
            <a:off x="465840" y="1466640"/>
            <a:ext cx="7461360" cy="5595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504000" y="576000"/>
            <a:ext cx="7199280" cy="7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pl-PL" sz="3600" spc="-1" strike="noStrike">
                <a:solidFill>
                  <a:srgbClr val="000000"/>
                </a:solidFill>
                <a:latin typeface="Arial"/>
                <a:ea typeface="DejaVu Sans"/>
              </a:rPr>
              <a:t>        </a:t>
            </a:r>
            <a:r>
              <a:rPr b="0" lang="pl-PL" sz="3600" spc="-1" strike="noStrike">
                <a:solidFill>
                  <a:srgbClr val="000000"/>
                </a:solidFill>
                <a:latin typeface="Arial"/>
                <a:ea typeface="DejaVu Sans"/>
              </a:rPr>
              <a:t>Róża Szczerba – klasa VIa</a:t>
            </a:r>
            <a:endParaRPr b="0" lang="pl-PL" sz="3600" spc="-1" strike="noStrike">
              <a:latin typeface="Arial"/>
            </a:endParaRPr>
          </a:p>
        </p:txBody>
      </p:sp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576000" y="1550160"/>
            <a:ext cx="7053480" cy="5289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504000" y="576000"/>
            <a:ext cx="7199280" cy="7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pl-PL" sz="3600" spc="-1" strike="noStrike">
                <a:solidFill>
                  <a:srgbClr val="000000"/>
                </a:solidFill>
                <a:latin typeface="Arial"/>
                <a:ea typeface="DejaVu Sans"/>
              </a:rPr>
              <a:t>        </a:t>
            </a:r>
            <a:r>
              <a:rPr b="0" lang="pl-PL" sz="3600" spc="-1" strike="noStrike">
                <a:solidFill>
                  <a:srgbClr val="000000"/>
                </a:solidFill>
                <a:latin typeface="Arial"/>
                <a:ea typeface="DejaVu Sans"/>
              </a:rPr>
              <a:t>Adam Bulski – klasa VIIc</a:t>
            </a:r>
            <a:endParaRPr b="0" lang="pl-PL" sz="3600" spc="-1" strike="noStrike">
              <a:latin typeface="Arial"/>
            </a:endParaRPr>
          </a:p>
        </p:txBody>
      </p:sp>
      <p:pic>
        <p:nvPicPr>
          <p:cNvPr id="78" name="" descr=""/>
          <p:cNvPicPr/>
          <p:nvPr/>
        </p:nvPicPr>
        <p:blipFill>
          <a:blip r:embed="rId1"/>
          <a:stretch/>
        </p:blipFill>
        <p:spPr>
          <a:xfrm>
            <a:off x="2520000" y="1432800"/>
            <a:ext cx="4327920" cy="5767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504000" y="576000"/>
            <a:ext cx="7199280" cy="7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pl-PL" sz="36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pl-PL" sz="2600" spc="-1" strike="noStrike">
                <a:solidFill>
                  <a:srgbClr val="000000"/>
                </a:solidFill>
                <a:latin typeface="Arial"/>
                <a:ea typeface="DejaVu Sans"/>
              </a:rPr>
              <a:t>         </a:t>
            </a:r>
            <a:r>
              <a:rPr b="0" lang="pl-PL" sz="2600" spc="-1" strike="noStrike">
                <a:solidFill>
                  <a:srgbClr val="000000"/>
                </a:solidFill>
                <a:latin typeface="Arial"/>
                <a:ea typeface="DejaVu Sans"/>
              </a:rPr>
              <a:t>I miejsce - Pola Siekańska – klasa IIe</a:t>
            </a:r>
            <a:endParaRPr b="0" lang="pl-PL" sz="2600" spc="-1" strike="noStrike">
              <a:latin typeface="Arial"/>
            </a:endParaRPr>
          </a:p>
        </p:txBody>
      </p:sp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730080" y="1656000"/>
            <a:ext cx="3589920" cy="5385240"/>
          </a:xfrm>
          <a:prstGeom prst="rect">
            <a:avLst/>
          </a:prstGeom>
          <a:ln>
            <a:noFill/>
          </a:ln>
        </p:spPr>
      </p:pic>
      <p:pic>
        <p:nvPicPr>
          <p:cNvPr id="43" name="" descr=""/>
          <p:cNvPicPr/>
          <p:nvPr/>
        </p:nvPicPr>
        <p:blipFill>
          <a:blip r:embed="rId2"/>
          <a:stretch/>
        </p:blipFill>
        <p:spPr>
          <a:xfrm>
            <a:off x="4680000" y="2620800"/>
            <a:ext cx="4968000" cy="3315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504000" y="576000"/>
            <a:ext cx="7199280" cy="7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CustomShape 2"/>
          <p:cNvSpPr/>
          <p:nvPr/>
        </p:nvSpPr>
        <p:spPr>
          <a:xfrm>
            <a:off x="504000" y="1800000"/>
            <a:ext cx="9071280" cy="5327280"/>
          </a:xfrm>
          <a:prstGeom prst="rect">
            <a:avLst/>
          </a:prstGeom>
          <a:gradFill rotWithShape="0">
            <a:gsLst>
              <a:gs pos="0">
                <a:srgbClr val="f6f9d4"/>
              </a:gs>
              <a:gs pos="100000">
                <a:srgbClr val="729fcf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l-PL" sz="4400" spc="-1" strike="noStrike">
                <a:solidFill>
                  <a:srgbClr val="000000"/>
                </a:solidFill>
                <a:latin typeface="Amiri"/>
                <a:ea typeface="DejaVu Sans"/>
              </a:rPr>
              <a:t>Dziękujemy </a:t>
            </a:r>
            <a:endParaRPr b="0" lang="pl-PL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Amiri"/>
                <a:ea typeface="DejaVu Sans"/>
              </a:rPr>
              <a:t>Organizatorzy konkursu:</a:t>
            </a:r>
            <a:endParaRPr b="0" lang="pl-PL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Amiri"/>
                <a:ea typeface="DejaVu Sans"/>
              </a:rPr>
              <a:t>Edyta Cuper</a:t>
            </a:r>
            <a:endParaRPr b="0" lang="pl-PL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Amiri"/>
                <a:ea typeface="DejaVu Sans"/>
              </a:rPr>
              <a:t>Magdalena Zawal</a:t>
            </a:r>
            <a:endParaRPr b="0" lang="pl-PL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29f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504000" y="576000"/>
            <a:ext cx="7199280" cy="7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pl-PL" sz="36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pl-PL" sz="2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pl-PL" sz="2600" spc="-1" strike="noStrike">
                <a:solidFill>
                  <a:srgbClr val="000000"/>
                </a:solidFill>
                <a:latin typeface="Arial"/>
                <a:ea typeface="DejaVu Sans"/>
              </a:rPr>
              <a:t>II miejsce -  Julia Kotwica – klasa IIb</a:t>
            </a:r>
            <a:endParaRPr b="0" lang="pl-PL" sz="2600" spc="-1" strike="noStrike">
              <a:latin typeface="Arial"/>
            </a:endParaRPr>
          </a:p>
        </p:txBody>
      </p:sp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3312000" y="1368000"/>
            <a:ext cx="3743280" cy="5905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504000" y="576000"/>
            <a:ext cx="7199280" cy="7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pl-PL" sz="36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pl-PL" sz="2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pl-PL" sz="2600" spc="-1" strike="noStrike">
                <a:solidFill>
                  <a:srgbClr val="000000"/>
                </a:solidFill>
                <a:latin typeface="Arial"/>
                <a:ea typeface="DejaVu Sans"/>
              </a:rPr>
              <a:t>III miejsce -  Nadia Konieczna – klasa IIIe</a:t>
            </a:r>
            <a:endParaRPr b="0" lang="pl-PL" sz="2600" spc="-1" strike="noStrike">
              <a:latin typeface="Arial"/>
            </a:endParaRPr>
          </a:p>
        </p:txBody>
      </p:sp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1274760" y="1712160"/>
            <a:ext cx="6645240" cy="4983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504000" y="576000"/>
            <a:ext cx="7199280" cy="7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pl-PL" sz="36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pl-PL" sz="2600" spc="-1" strike="noStrike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b="0" lang="pl-PL" sz="2600" spc="-1" strike="noStrike">
                <a:solidFill>
                  <a:srgbClr val="000000"/>
                </a:solidFill>
                <a:latin typeface="Arial"/>
                <a:ea typeface="DejaVu Sans"/>
              </a:rPr>
              <a:t>Michalina Buras – oddział 0a</a:t>
            </a:r>
            <a:endParaRPr b="0" lang="pl-PL" sz="2600" spc="-1" strike="noStrike">
              <a:latin typeface="Arial"/>
            </a:endParaRPr>
          </a:p>
        </p:txBody>
      </p:sp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3468960" y="1440000"/>
            <a:ext cx="3083040" cy="5758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504000" y="576000"/>
            <a:ext cx="7199280" cy="7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pl-PL" sz="36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pl-PL" sz="26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</a:t>
            </a:r>
            <a:r>
              <a:rPr b="0" lang="pl-PL" sz="2600" spc="-1" strike="noStrike">
                <a:solidFill>
                  <a:srgbClr val="000000"/>
                </a:solidFill>
                <a:latin typeface="Arial"/>
                <a:ea typeface="DejaVu Sans"/>
              </a:rPr>
              <a:t>Wiktoria Kot – klasa Ie</a:t>
            </a:r>
            <a:endParaRPr b="0" lang="pl-PL" sz="2600" spc="-1" strike="noStrike">
              <a:latin typeface="Arial"/>
            </a:endParaRPr>
          </a:p>
        </p:txBody>
      </p:sp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4680000" y="2394000"/>
            <a:ext cx="4968000" cy="3726000"/>
          </a:xfrm>
          <a:prstGeom prst="rect">
            <a:avLst/>
          </a:prstGeom>
          <a:ln>
            <a:noFill/>
          </a:ln>
        </p:spPr>
      </p:pic>
      <p:pic>
        <p:nvPicPr>
          <p:cNvPr id="52" name="" descr=""/>
          <p:cNvPicPr/>
          <p:nvPr/>
        </p:nvPicPr>
        <p:blipFill>
          <a:blip r:embed="rId2"/>
          <a:stretch/>
        </p:blipFill>
        <p:spPr>
          <a:xfrm>
            <a:off x="568080" y="1552680"/>
            <a:ext cx="3967920" cy="5287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504000" y="576000"/>
            <a:ext cx="7199280" cy="7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pl-PL" sz="36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pl-PL" sz="26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</a:t>
            </a:r>
            <a:r>
              <a:rPr b="0" lang="pl-PL" sz="2600" spc="-1" strike="noStrike">
                <a:solidFill>
                  <a:srgbClr val="000000"/>
                </a:solidFill>
                <a:latin typeface="Arial"/>
                <a:ea typeface="DejaVu Sans"/>
              </a:rPr>
              <a:t>Franciszek Siekański – klasa If</a:t>
            </a:r>
            <a:endParaRPr b="0" lang="pl-PL" sz="2600" spc="-1" strike="noStrike">
              <a:latin typeface="Arial"/>
            </a:endParaRPr>
          </a:p>
        </p:txBody>
      </p:sp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864000" y="1800000"/>
            <a:ext cx="7102440" cy="4740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504000" y="576000"/>
            <a:ext cx="7199280" cy="7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pl-PL" sz="36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pl-PL" sz="2600" spc="-1" strike="noStrike">
                <a:solidFill>
                  <a:srgbClr val="000000"/>
                </a:solidFill>
                <a:latin typeface="Arial"/>
                <a:ea typeface="DejaVu Sans"/>
              </a:rPr>
              <a:t>         </a:t>
            </a:r>
            <a:r>
              <a:rPr b="0" lang="pl-PL" sz="2600" spc="-1" strike="noStrike">
                <a:solidFill>
                  <a:srgbClr val="000000"/>
                </a:solidFill>
                <a:latin typeface="Arial"/>
                <a:ea typeface="DejaVu Sans"/>
              </a:rPr>
              <a:t>Natasza Domańska – klasa IIb</a:t>
            </a:r>
            <a:endParaRPr b="0" lang="pl-PL" sz="2600" spc="-1" strike="noStrike">
              <a:latin typeface="Arial"/>
            </a:endParaRPr>
          </a:p>
        </p:txBody>
      </p:sp>
      <p:pic>
        <p:nvPicPr>
          <p:cNvPr id="56" name="" descr=""/>
          <p:cNvPicPr/>
          <p:nvPr/>
        </p:nvPicPr>
        <p:blipFill>
          <a:blip r:embed="rId1"/>
          <a:stretch/>
        </p:blipFill>
        <p:spPr>
          <a:xfrm>
            <a:off x="2884680" y="1410480"/>
            <a:ext cx="4027320" cy="5839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504000" y="576000"/>
            <a:ext cx="7199280" cy="7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pl-PL" sz="36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pl-PL" sz="26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</a:t>
            </a:r>
            <a:r>
              <a:rPr b="0" lang="pl-PL" sz="2600" spc="-1" strike="noStrike">
                <a:solidFill>
                  <a:srgbClr val="000000"/>
                </a:solidFill>
                <a:latin typeface="Arial"/>
                <a:ea typeface="DejaVu Sans"/>
              </a:rPr>
              <a:t>Karolina Łebek – klasa IIb</a:t>
            </a:r>
            <a:endParaRPr b="0" lang="pl-PL" sz="2600" spc="-1" strike="noStrike">
              <a:latin typeface="Arial"/>
            </a:endParaRPr>
          </a:p>
        </p:txBody>
      </p:sp>
      <p:pic>
        <p:nvPicPr>
          <p:cNvPr id="58" name="" descr=""/>
          <p:cNvPicPr/>
          <p:nvPr/>
        </p:nvPicPr>
        <p:blipFill>
          <a:blip r:embed="rId1"/>
          <a:stretch/>
        </p:blipFill>
        <p:spPr>
          <a:xfrm>
            <a:off x="1322640" y="1787040"/>
            <a:ext cx="6885360" cy="4870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Application>LibreOffice/6.1.3.2$Windows_X86_64 LibreOffice_project/86daf60bf00efa86ad547e59e09d6bb77c699acb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2020-11-25T08:44:47Z</dcterms:created>
  <dc:creator/>
  <dc:description/>
  <dc:language>pl-PL</dc:language>
  <cp:lastModifiedBy/>
  <dcterms:modified xsi:type="dcterms:W3CDTF">2020-12-01T10:39:52Z</dcterms:modified>
  <cp:revision>51</cp:revision>
  <dc:subject/>
  <dc:title>Inspiration</dc:title>
</cp:coreProperties>
</file>