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0080625" cy="567055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378" y="-78"/>
      </p:cViewPr>
      <p:guideLst>
        <p:guide orient="horz" pos="1786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294967295"/>
          <p:cNvPicPr/>
          <p:nvPr/>
        </p:nvPicPr>
        <p:blipFill>
          <a:blip r:embed="rId14" cstate="print"/>
          <a:stretch/>
        </p:blipFill>
        <p:spPr>
          <a:xfrm>
            <a:off x="720" y="720"/>
            <a:ext cx="10077120" cy="755712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az 38"/>
          <p:cNvPicPr/>
          <p:nvPr/>
        </p:nvPicPr>
        <p:blipFill>
          <a:blip r:embed="rId14" cstate="print"/>
          <a:stretch/>
        </p:blipFill>
        <p:spPr>
          <a:xfrm>
            <a:off x="360" y="360"/>
            <a:ext cx="10076040" cy="566712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04000" y="576000"/>
            <a:ext cx="7197480" cy="71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2"/>
          <p:cNvSpPr/>
          <p:nvPr/>
        </p:nvSpPr>
        <p:spPr>
          <a:xfrm>
            <a:off x="936000" y="1440000"/>
            <a:ext cx="6837480" cy="4029480"/>
          </a:xfrm>
          <a:prstGeom prst="rect">
            <a:avLst/>
          </a:prstGeom>
          <a:gradFill rotWithShape="0">
            <a:gsLst>
              <a:gs pos="0">
                <a:srgbClr val="AFD095"/>
              </a:gs>
              <a:gs pos="100000">
                <a:srgbClr val="729FCF"/>
              </a:gs>
            </a:gsLst>
            <a:lin ang="3600000"/>
          </a:gradFill>
          <a:ln>
            <a:solidFill>
              <a:srgbClr val="3465A4"/>
            </a:solidFill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000000"/>
                </a:solidFill>
                <a:latin typeface="Amiri"/>
                <a:ea typeface="DejaVu Sans"/>
              </a:rPr>
              <a:t>Akcja</a:t>
            </a:r>
            <a:endParaRPr lang="pl-PL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000000"/>
                </a:solidFill>
                <a:latin typeface="Amiri"/>
                <a:ea typeface="DejaVu Sans"/>
              </a:rPr>
              <a:t>„Pokaż swoją półkę </a:t>
            </a:r>
            <a:r>
              <a:t/>
            </a:r>
            <a:br/>
            <a:r>
              <a:rPr lang="pl-PL" sz="4400" b="1" strike="noStrike" spc="-1">
                <a:solidFill>
                  <a:srgbClr val="000000"/>
                </a:solidFill>
                <a:latin typeface="Amiri"/>
                <a:ea typeface="DejaVu Sans"/>
              </a:rPr>
              <a:t>z książkami”</a:t>
            </a:r>
            <a:endParaRPr lang="pl-PL" sz="4400" b="0" strike="noStrike" spc="-1">
              <a:latin typeface="Arial"/>
            </a:endParaRPr>
          </a:p>
        </p:txBody>
      </p:sp>
      <p:pic>
        <p:nvPicPr>
          <p:cNvPr id="80" name="Obraz 79"/>
          <p:cNvPicPr/>
          <p:nvPr/>
        </p:nvPicPr>
        <p:blipFill>
          <a:blip r:embed="rId2" cstate="print"/>
          <a:stretch/>
        </p:blipFill>
        <p:spPr>
          <a:xfrm>
            <a:off x="7701480" y="576000"/>
            <a:ext cx="1296000" cy="766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503640" y="432000"/>
            <a:ext cx="7196760" cy="53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l-PL" sz="3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Adam Bulski – klasa VIIc</a:t>
            </a:r>
            <a:endParaRPr lang="pl-PL" sz="3600" b="0" strike="noStrike" spc="-1">
              <a:latin typeface="Arial"/>
            </a:endParaRPr>
          </a:p>
        </p:txBody>
      </p:sp>
      <p:pic>
        <p:nvPicPr>
          <p:cNvPr id="106" name="Obraz 105"/>
          <p:cNvPicPr/>
          <p:nvPr/>
        </p:nvPicPr>
        <p:blipFill>
          <a:blip r:embed="rId2" cstate="print"/>
          <a:stretch/>
        </p:blipFill>
        <p:spPr>
          <a:xfrm>
            <a:off x="2088000" y="1188360"/>
            <a:ext cx="5324760" cy="3993120"/>
          </a:xfrm>
          <a:prstGeom prst="rect">
            <a:avLst/>
          </a:prstGeom>
          <a:ln>
            <a:noFill/>
          </a:ln>
        </p:spPr>
      </p:pic>
      <p:pic>
        <p:nvPicPr>
          <p:cNvPr id="107" name="Obraz 106"/>
          <p:cNvPicPr/>
          <p:nvPr/>
        </p:nvPicPr>
        <p:blipFill>
          <a:blip r:embed="rId3" cstate="print"/>
          <a:stretch/>
        </p:blipFill>
        <p:spPr>
          <a:xfrm>
            <a:off x="7632000" y="446040"/>
            <a:ext cx="1367640" cy="52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503640" y="432000"/>
            <a:ext cx="7196760" cy="53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l-PL" sz="3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Aleksander Piłat – klasa VIIf</a:t>
            </a:r>
            <a:endParaRPr lang="pl-PL" sz="3600" b="0" strike="noStrike" spc="-1">
              <a:latin typeface="Arial"/>
            </a:endParaRPr>
          </a:p>
        </p:txBody>
      </p:sp>
      <p:pic>
        <p:nvPicPr>
          <p:cNvPr id="109" name="Obraz 108"/>
          <p:cNvPicPr/>
          <p:nvPr/>
        </p:nvPicPr>
        <p:blipFill>
          <a:blip r:embed="rId2" cstate="print"/>
          <a:stretch/>
        </p:blipFill>
        <p:spPr>
          <a:xfrm>
            <a:off x="2952000" y="1296000"/>
            <a:ext cx="3165480" cy="3957480"/>
          </a:xfrm>
          <a:prstGeom prst="rect">
            <a:avLst/>
          </a:prstGeom>
          <a:ln>
            <a:noFill/>
          </a:ln>
        </p:spPr>
      </p:pic>
      <p:pic>
        <p:nvPicPr>
          <p:cNvPr id="110" name="Obraz 109"/>
          <p:cNvPicPr/>
          <p:nvPr/>
        </p:nvPicPr>
        <p:blipFill>
          <a:blip r:embed="rId3" cstate="print"/>
          <a:stretch/>
        </p:blipFill>
        <p:spPr>
          <a:xfrm>
            <a:off x="7560000" y="446040"/>
            <a:ext cx="1367640" cy="52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503640" y="432000"/>
            <a:ext cx="7196760" cy="53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l-PL" sz="3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			Biblioteka- budynek A</a:t>
            </a:r>
            <a:endParaRPr lang="pl-PL" sz="3600" b="0" strike="noStrike" spc="-1">
              <a:latin typeface="Arial"/>
            </a:endParaRPr>
          </a:p>
        </p:txBody>
      </p:sp>
      <p:pic>
        <p:nvPicPr>
          <p:cNvPr id="112" name="Obraz 111"/>
          <p:cNvPicPr/>
          <p:nvPr/>
        </p:nvPicPr>
        <p:blipFill>
          <a:blip r:embed="rId2" cstate="print"/>
          <a:stretch/>
        </p:blipFill>
        <p:spPr>
          <a:xfrm>
            <a:off x="5616000" y="1440000"/>
            <a:ext cx="2760840" cy="3820320"/>
          </a:xfrm>
          <a:prstGeom prst="rect">
            <a:avLst/>
          </a:prstGeom>
          <a:ln>
            <a:noFill/>
          </a:ln>
        </p:spPr>
      </p:pic>
      <p:pic>
        <p:nvPicPr>
          <p:cNvPr id="113" name="Obraz 112"/>
          <p:cNvPicPr/>
          <p:nvPr/>
        </p:nvPicPr>
        <p:blipFill>
          <a:blip r:embed="rId3" cstate="print"/>
          <a:stretch/>
        </p:blipFill>
        <p:spPr>
          <a:xfrm>
            <a:off x="1224000" y="1152000"/>
            <a:ext cx="3746520" cy="4175280"/>
          </a:xfrm>
          <a:prstGeom prst="rect">
            <a:avLst/>
          </a:prstGeom>
          <a:ln>
            <a:noFill/>
          </a:ln>
        </p:spPr>
      </p:pic>
      <p:pic>
        <p:nvPicPr>
          <p:cNvPr id="114" name="Obraz 113"/>
          <p:cNvPicPr/>
          <p:nvPr/>
        </p:nvPicPr>
        <p:blipFill>
          <a:blip r:embed="rId4" cstate="print"/>
          <a:stretch/>
        </p:blipFill>
        <p:spPr>
          <a:xfrm>
            <a:off x="7848000" y="432000"/>
            <a:ext cx="951120" cy="57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03640" y="432000"/>
            <a:ext cx="7196760" cy="53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l-PL" sz="3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			Biblioteka- budynek B</a:t>
            </a:r>
            <a:endParaRPr lang="pl-PL" sz="3600" b="0" strike="noStrike" spc="-1">
              <a:latin typeface="Arial"/>
            </a:endParaRPr>
          </a:p>
        </p:txBody>
      </p:sp>
      <p:pic>
        <p:nvPicPr>
          <p:cNvPr id="116" name="Obraz 115"/>
          <p:cNvPicPr/>
          <p:nvPr/>
        </p:nvPicPr>
        <p:blipFill>
          <a:blip r:embed="rId2" cstate="print"/>
          <a:stretch/>
        </p:blipFill>
        <p:spPr>
          <a:xfrm>
            <a:off x="648000" y="1152000"/>
            <a:ext cx="3186720" cy="4246920"/>
          </a:xfrm>
          <a:prstGeom prst="rect">
            <a:avLst/>
          </a:prstGeom>
          <a:ln>
            <a:noFill/>
          </a:ln>
        </p:spPr>
      </p:pic>
      <p:pic>
        <p:nvPicPr>
          <p:cNvPr id="117" name="Obraz 116"/>
          <p:cNvPicPr/>
          <p:nvPr/>
        </p:nvPicPr>
        <p:blipFill>
          <a:blip r:embed="rId3" cstate="print"/>
          <a:stretch/>
        </p:blipFill>
        <p:spPr>
          <a:xfrm>
            <a:off x="3960000" y="1224000"/>
            <a:ext cx="4639320" cy="3382560"/>
          </a:xfrm>
          <a:prstGeom prst="rect">
            <a:avLst/>
          </a:prstGeom>
          <a:ln>
            <a:noFill/>
          </a:ln>
        </p:spPr>
      </p:pic>
      <p:pic>
        <p:nvPicPr>
          <p:cNvPr id="118" name="Obraz 117"/>
          <p:cNvPicPr/>
          <p:nvPr/>
        </p:nvPicPr>
        <p:blipFill>
          <a:blip r:embed="rId4" cstate="print"/>
          <a:stretch/>
        </p:blipFill>
        <p:spPr>
          <a:xfrm>
            <a:off x="7200000" y="3992040"/>
            <a:ext cx="2014920" cy="1334880"/>
          </a:xfrm>
          <a:prstGeom prst="rect">
            <a:avLst/>
          </a:prstGeom>
          <a:ln>
            <a:noFill/>
          </a:ln>
        </p:spPr>
      </p:pic>
      <p:pic>
        <p:nvPicPr>
          <p:cNvPr id="119" name="Obraz 118"/>
          <p:cNvPicPr/>
          <p:nvPr/>
        </p:nvPicPr>
        <p:blipFill>
          <a:blip r:embed="rId5" cstate="print"/>
          <a:stretch/>
        </p:blipFill>
        <p:spPr>
          <a:xfrm>
            <a:off x="7848000" y="432000"/>
            <a:ext cx="951120" cy="57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03640" y="432000"/>
            <a:ext cx="7196760" cy="53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792000" y="1152000"/>
            <a:ext cx="6910920" cy="4191480"/>
          </a:xfrm>
          <a:prstGeom prst="rect">
            <a:avLst/>
          </a:prstGeom>
          <a:gradFill rotWithShape="0">
            <a:gsLst>
              <a:gs pos="0">
                <a:srgbClr val="AFD095"/>
              </a:gs>
              <a:gs pos="100000">
                <a:srgbClr val="729FCF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000000"/>
                </a:solidFill>
                <a:latin typeface="Amiri"/>
                <a:ea typeface="DejaVu Sans"/>
              </a:rPr>
              <a:t>Dziękujemy </a:t>
            </a:r>
            <a:endParaRPr lang="pl-PL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3200" b="1" strike="noStrike" spc="-1">
                <a:solidFill>
                  <a:srgbClr val="000000"/>
                </a:solidFill>
                <a:latin typeface="Amiri"/>
                <a:ea typeface="DejaVu Sans"/>
              </a:rPr>
              <a:t>Organizatorzy akcji</a:t>
            </a:r>
            <a:endParaRPr lang="pl-PL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3200" b="1" strike="noStrike" spc="-1">
                <a:solidFill>
                  <a:srgbClr val="000000"/>
                </a:solidFill>
                <a:latin typeface="Amiri"/>
                <a:ea typeface="DejaVu Sans"/>
              </a:rPr>
              <a:t>Edyta Cuper</a:t>
            </a:r>
            <a:endParaRPr lang="pl-PL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3200" b="1" strike="noStrike" spc="-1">
                <a:solidFill>
                  <a:srgbClr val="000000"/>
                </a:solidFill>
                <a:latin typeface="Amiri"/>
                <a:ea typeface="DejaVu Sans"/>
              </a:rPr>
              <a:t>Magdalena Zawal</a:t>
            </a:r>
            <a:endParaRPr lang="pl-PL" sz="3200" b="0" strike="noStrike" spc="-1">
              <a:latin typeface="Arial"/>
            </a:endParaRPr>
          </a:p>
        </p:txBody>
      </p:sp>
      <p:pic>
        <p:nvPicPr>
          <p:cNvPr id="122" name="Obraz 121"/>
          <p:cNvPicPr/>
          <p:nvPr/>
        </p:nvPicPr>
        <p:blipFill>
          <a:blip r:embed="rId2" cstate="print"/>
          <a:stretch/>
        </p:blipFill>
        <p:spPr>
          <a:xfrm>
            <a:off x="7700400" y="432000"/>
            <a:ext cx="1296000" cy="57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04000" y="576000"/>
            <a:ext cx="7197480" cy="71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l-PL" sz="3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lang="pl-PL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Natasza Domańska – klasa IIb</a:t>
            </a:r>
            <a:endParaRPr lang="pl-PL" sz="2600" b="0" strike="noStrike" spc="-1">
              <a:latin typeface="Arial"/>
            </a:endParaRPr>
          </a:p>
        </p:txBody>
      </p:sp>
      <p:pic>
        <p:nvPicPr>
          <p:cNvPr id="82" name="Obraz 81"/>
          <p:cNvPicPr/>
          <p:nvPr/>
        </p:nvPicPr>
        <p:blipFill>
          <a:blip r:embed="rId2" cstate="print"/>
          <a:stretch/>
        </p:blipFill>
        <p:spPr>
          <a:xfrm>
            <a:off x="2880000" y="1512000"/>
            <a:ext cx="3455280" cy="4029480"/>
          </a:xfrm>
          <a:prstGeom prst="rect">
            <a:avLst/>
          </a:prstGeom>
          <a:ln>
            <a:noFill/>
          </a:ln>
        </p:spPr>
      </p:pic>
      <p:pic>
        <p:nvPicPr>
          <p:cNvPr id="83" name="Obraz 82"/>
          <p:cNvPicPr/>
          <p:nvPr/>
        </p:nvPicPr>
        <p:blipFill>
          <a:blip r:embed="rId3" cstate="print"/>
          <a:stretch/>
        </p:blipFill>
        <p:spPr>
          <a:xfrm>
            <a:off x="7263360" y="631080"/>
            <a:ext cx="1736280" cy="66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04000" y="576000"/>
            <a:ext cx="7197480" cy="71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l-PL" sz="3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lang="pl-PL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Julia Kotwica – klasa IIb</a:t>
            </a:r>
            <a:endParaRPr lang="pl-PL" sz="2600" b="0" strike="noStrike" spc="-1">
              <a:latin typeface="Arial"/>
            </a:endParaRPr>
          </a:p>
        </p:txBody>
      </p:sp>
      <p:pic>
        <p:nvPicPr>
          <p:cNvPr id="85" name="Obraz 84"/>
          <p:cNvPicPr/>
          <p:nvPr/>
        </p:nvPicPr>
        <p:blipFill>
          <a:blip r:embed="rId2" cstate="print"/>
          <a:stretch/>
        </p:blipFill>
        <p:spPr>
          <a:xfrm>
            <a:off x="3240000" y="1440000"/>
            <a:ext cx="3021480" cy="4029480"/>
          </a:xfrm>
          <a:prstGeom prst="rect">
            <a:avLst/>
          </a:prstGeom>
          <a:ln>
            <a:noFill/>
          </a:ln>
        </p:spPr>
      </p:pic>
      <p:pic>
        <p:nvPicPr>
          <p:cNvPr id="86" name="Obraz 85"/>
          <p:cNvPicPr/>
          <p:nvPr/>
        </p:nvPicPr>
        <p:blipFill>
          <a:blip r:embed="rId3" cstate="print"/>
          <a:stretch/>
        </p:blipFill>
        <p:spPr>
          <a:xfrm>
            <a:off x="7263360" y="631440"/>
            <a:ext cx="1736280" cy="66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04000" y="576000"/>
            <a:ext cx="7197480" cy="71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l-PL" sz="3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lang="pl-PL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Karolina Łebek – klasa IIb</a:t>
            </a:r>
            <a:endParaRPr lang="pl-PL" sz="2600" b="0" strike="noStrike" spc="-1">
              <a:latin typeface="Arial"/>
            </a:endParaRPr>
          </a:p>
        </p:txBody>
      </p:sp>
      <p:pic>
        <p:nvPicPr>
          <p:cNvPr id="88" name="Obraz 87"/>
          <p:cNvPicPr/>
          <p:nvPr/>
        </p:nvPicPr>
        <p:blipFill>
          <a:blip r:embed="rId2" cstate="print"/>
          <a:stretch/>
        </p:blipFill>
        <p:spPr>
          <a:xfrm>
            <a:off x="2100960" y="1584000"/>
            <a:ext cx="5123880" cy="3714480"/>
          </a:xfrm>
          <a:prstGeom prst="rect">
            <a:avLst/>
          </a:prstGeom>
          <a:ln>
            <a:noFill/>
          </a:ln>
        </p:spPr>
      </p:pic>
      <p:pic>
        <p:nvPicPr>
          <p:cNvPr id="89" name="Obraz 88"/>
          <p:cNvPicPr/>
          <p:nvPr/>
        </p:nvPicPr>
        <p:blipFill>
          <a:blip r:embed="rId3" cstate="print"/>
          <a:stretch/>
        </p:blipFill>
        <p:spPr>
          <a:xfrm>
            <a:off x="7263360" y="631440"/>
            <a:ext cx="1736280" cy="66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504000" y="576000"/>
            <a:ext cx="7197480" cy="71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l-PL" sz="3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lang="pl-PL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Julia Potocka – klasa IIb</a:t>
            </a:r>
            <a:endParaRPr lang="pl-PL" sz="2600" b="0" strike="noStrike" spc="-1">
              <a:latin typeface="Arial"/>
            </a:endParaRPr>
          </a:p>
        </p:txBody>
      </p:sp>
      <p:pic>
        <p:nvPicPr>
          <p:cNvPr id="91" name="Obraz 90"/>
          <p:cNvPicPr/>
          <p:nvPr/>
        </p:nvPicPr>
        <p:blipFill>
          <a:blip r:embed="rId2" cstate="print"/>
          <a:stretch/>
        </p:blipFill>
        <p:spPr>
          <a:xfrm>
            <a:off x="2112120" y="1515240"/>
            <a:ext cx="5273280" cy="3954240"/>
          </a:xfrm>
          <a:prstGeom prst="rect">
            <a:avLst/>
          </a:prstGeom>
          <a:ln>
            <a:noFill/>
          </a:ln>
        </p:spPr>
      </p:pic>
      <p:pic>
        <p:nvPicPr>
          <p:cNvPr id="92" name="Obraz 91"/>
          <p:cNvPicPr/>
          <p:nvPr/>
        </p:nvPicPr>
        <p:blipFill>
          <a:blip r:embed="rId3" cstate="print"/>
          <a:stretch/>
        </p:blipFill>
        <p:spPr>
          <a:xfrm>
            <a:off x="7263360" y="631440"/>
            <a:ext cx="1736280" cy="66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503640" y="432000"/>
            <a:ext cx="7196760" cy="53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l-PL" sz="3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lang="pl-PL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Anna Gąsiorowska – klasa IIIa</a:t>
            </a:r>
            <a:endParaRPr lang="pl-PL" sz="2600" b="0" strike="noStrike" spc="-1">
              <a:latin typeface="Arial"/>
            </a:endParaRPr>
          </a:p>
        </p:txBody>
      </p:sp>
      <p:pic>
        <p:nvPicPr>
          <p:cNvPr id="94" name="Obraz 93"/>
          <p:cNvPicPr/>
          <p:nvPr/>
        </p:nvPicPr>
        <p:blipFill>
          <a:blip r:embed="rId2" cstate="print"/>
          <a:stretch/>
        </p:blipFill>
        <p:spPr>
          <a:xfrm>
            <a:off x="3168000" y="1152000"/>
            <a:ext cx="3525480" cy="4200840"/>
          </a:xfrm>
          <a:prstGeom prst="rect">
            <a:avLst/>
          </a:prstGeom>
          <a:ln>
            <a:noFill/>
          </a:ln>
        </p:spPr>
      </p:pic>
      <p:pic>
        <p:nvPicPr>
          <p:cNvPr id="95" name="Obraz 94"/>
          <p:cNvPicPr/>
          <p:nvPr/>
        </p:nvPicPr>
        <p:blipFill>
          <a:blip r:embed="rId3" cstate="print"/>
          <a:stretch/>
        </p:blipFill>
        <p:spPr>
          <a:xfrm>
            <a:off x="7335360" y="432000"/>
            <a:ext cx="1736280" cy="50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03640" y="432000"/>
            <a:ext cx="7196760" cy="53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l-PL" sz="3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lang="pl-PL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Sara Oliweira Chachoń – klasa IVb</a:t>
            </a:r>
            <a:endParaRPr lang="pl-PL" sz="2600" b="0" strike="noStrike" spc="-1">
              <a:latin typeface="Arial"/>
            </a:endParaRPr>
          </a:p>
        </p:txBody>
      </p:sp>
      <p:pic>
        <p:nvPicPr>
          <p:cNvPr id="97" name="Obraz 96"/>
          <p:cNvPicPr/>
          <p:nvPr/>
        </p:nvPicPr>
        <p:blipFill>
          <a:blip r:embed="rId2" cstate="print"/>
          <a:stretch/>
        </p:blipFill>
        <p:spPr>
          <a:xfrm>
            <a:off x="2016000" y="1137240"/>
            <a:ext cx="5585040" cy="4188240"/>
          </a:xfrm>
          <a:prstGeom prst="rect">
            <a:avLst/>
          </a:prstGeom>
          <a:ln>
            <a:noFill/>
          </a:ln>
        </p:spPr>
      </p:pic>
      <p:pic>
        <p:nvPicPr>
          <p:cNvPr id="98" name="Obraz 97"/>
          <p:cNvPicPr/>
          <p:nvPr/>
        </p:nvPicPr>
        <p:blipFill>
          <a:blip r:embed="rId3" cstate="print"/>
          <a:stretch/>
        </p:blipFill>
        <p:spPr>
          <a:xfrm>
            <a:off x="7560000" y="472320"/>
            <a:ext cx="1439640" cy="53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503640" y="432000"/>
            <a:ext cx="7196760" cy="53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l-PL" sz="3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lang="pl-PL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Weronika Kotula – klasa IVc</a:t>
            </a:r>
            <a:endParaRPr lang="pl-PL" sz="2600" b="0" strike="noStrike" spc="-1">
              <a:latin typeface="Arial"/>
            </a:endParaRPr>
          </a:p>
        </p:txBody>
      </p:sp>
      <p:pic>
        <p:nvPicPr>
          <p:cNvPr id="100" name="Obraz 99"/>
          <p:cNvPicPr/>
          <p:nvPr/>
        </p:nvPicPr>
        <p:blipFill>
          <a:blip r:embed="rId2" cstate="print"/>
          <a:stretch/>
        </p:blipFill>
        <p:spPr>
          <a:xfrm>
            <a:off x="1684440" y="1220040"/>
            <a:ext cx="5801040" cy="3961440"/>
          </a:xfrm>
          <a:prstGeom prst="rect">
            <a:avLst/>
          </a:prstGeom>
          <a:ln>
            <a:noFill/>
          </a:ln>
        </p:spPr>
      </p:pic>
      <p:pic>
        <p:nvPicPr>
          <p:cNvPr id="101" name="Obraz 100"/>
          <p:cNvPicPr/>
          <p:nvPr/>
        </p:nvPicPr>
        <p:blipFill>
          <a:blip r:embed="rId3" cstate="print"/>
          <a:stretch/>
        </p:blipFill>
        <p:spPr>
          <a:xfrm>
            <a:off x="7700760" y="462600"/>
            <a:ext cx="1323720" cy="506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503640" y="432000"/>
            <a:ext cx="7196760" cy="53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l-PL" sz="3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Jan Czarnecki – klasa Vb</a:t>
            </a:r>
            <a:endParaRPr lang="pl-PL" sz="3600" b="0" strike="noStrike" spc="-1">
              <a:latin typeface="Arial"/>
            </a:endParaRPr>
          </a:p>
        </p:txBody>
      </p:sp>
      <p:pic>
        <p:nvPicPr>
          <p:cNvPr id="103" name="Obraz 102"/>
          <p:cNvPicPr/>
          <p:nvPr/>
        </p:nvPicPr>
        <p:blipFill>
          <a:blip r:embed="rId2" cstate="print"/>
          <a:stretch/>
        </p:blipFill>
        <p:spPr>
          <a:xfrm>
            <a:off x="3384000" y="1152000"/>
            <a:ext cx="3070440" cy="4093920"/>
          </a:xfrm>
          <a:prstGeom prst="rect">
            <a:avLst/>
          </a:prstGeom>
          <a:ln>
            <a:noFill/>
          </a:ln>
        </p:spPr>
      </p:pic>
      <p:pic>
        <p:nvPicPr>
          <p:cNvPr id="104" name="Obraz 103"/>
          <p:cNvPicPr/>
          <p:nvPr/>
        </p:nvPicPr>
        <p:blipFill>
          <a:blip r:embed="rId3" cstate="print"/>
          <a:stretch/>
        </p:blipFill>
        <p:spPr>
          <a:xfrm>
            <a:off x="7560000" y="445680"/>
            <a:ext cx="1367640" cy="52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75</Words>
  <Application>Microsoft Office PowerPoint</Application>
  <PresentationFormat>Niestandardowy</PresentationFormat>
  <Paragraphs>18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Jola</dc:creator>
  <cp:lastModifiedBy>Jola</cp:lastModifiedBy>
  <cp:revision>26</cp:revision>
  <dcterms:created xsi:type="dcterms:W3CDTF">2020-12-01T09:49:35Z</dcterms:created>
  <dcterms:modified xsi:type="dcterms:W3CDTF">2020-12-03T16:20:34Z</dcterms:modified>
  <dc:language>pl-PL</dc:language>
</cp:coreProperties>
</file>