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335114-1B8D-43DE-BB3E-487640921456}" v="6" dt="2021-02-20T16:48:08.6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41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50335114-1B8D-43DE-BB3E-487640921456}"/>
    <pc:docChg chg="modSld">
      <pc:chgData name="" userId="" providerId="" clId="Web-{50335114-1B8D-43DE-BB3E-487640921456}" dt="2021-02-20T16:47:56.153" v="0" actId="20577"/>
      <pc:docMkLst>
        <pc:docMk/>
      </pc:docMkLst>
      <pc:sldChg chg="modSp">
        <pc:chgData name="" userId="" providerId="" clId="Web-{50335114-1B8D-43DE-BB3E-487640921456}" dt="2021-02-20T16:47:56.153" v="0" actId="20577"/>
        <pc:sldMkLst>
          <pc:docMk/>
          <pc:sldMk cId="0" sldId="256"/>
        </pc:sldMkLst>
        <pc:spChg chg="mod">
          <ac:chgData name="" userId="" providerId="" clId="Web-{50335114-1B8D-43DE-BB3E-487640921456}" dt="2021-02-20T16:47:56.153" v="0" actId="20577"/>
          <ac:spMkLst>
            <pc:docMk/>
            <pc:sldMk cId="0" sldId="256"/>
            <ac:spMk id="3" creationId="{00000000-0000-0000-0000-000000000000}"/>
          </ac:spMkLst>
        </pc:spChg>
      </pc:sldChg>
    </pc:docChg>
  </pc:docChgLst>
  <pc:docChgLst>
    <pc:chgData name="Gaca Aleksandra" userId="S::gaca.aleksandra@sp34kielcer.onmicrosoft.com::4a6b0aca-6246-433c-b43a-dbb35a6c4ef5" providerId="AD" clId="Web-{50335114-1B8D-43DE-BB3E-487640921456}"/>
    <pc:docChg chg="modSld">
      <pc:chgData name="Gaca Aleksandra" userId="S::gaca.aleksandra@sp34kielcer.onmicrosoft.com::4a6b0aca-6246-433c-b43a-dbb35a6c4ef5" providerId="AD" clId="Web-{50335114-1B8D-43DE-BB3E-487640921456}" dt="2021-02-20T16:47:59.934" v="0" actId="20577"/>
      <pc:docMkLst>
        <pc:docMk/>
      </pc:docMkLst>
      <pc:sldChg chg="modSp">
        <pc:chgData name="Gaca Aleksandra" userId="S::gaca.aleksandra@sp34kielcer.onmicrosoft.com::4a6b0aca-6246-433c-b43a-dbb35a6c4ef5" providerId="AD" clId="Web-{50335114-1B8D-43DE-BB3E-487640921456}" dt="2021-02-20T16:47:59.934" v="0" actId="20577"/>
        <pc:sldMkLst>
          <pc:docMk/>
          <pc:sldMk cId="0" sldId="256"/>
        </pc:sldMkLst>
        <pc:spChg chg="mod">
          <ac:chgData name="Gaca Aleksandra" userId="S::gaca.aleksandra@sp34kielcer.onmicrosoft.com::4a6b0aca-6246-433c-b43a-dbb35a6c4ef5" providerId="AD" clId="Web-{50335114-1B8D-43DE-BB3E-487640921456}" dt="2021-02-20T16:47:59.934" v="0" actId="20577"/>
          <ac:spMkLst>
            <pc:docMk/>
            <pc:sldMk cId="0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499E-CD21-47C5-9662-95A467967FB9}" type="datetimeFigureOut">
              <a:rPr lang="pl-PL" smtClean="0"/>
              <a:pPr/>
              <a:t>2021-03-22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CB22-3325-4663-A91D-26DA1A6BC0E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499E-CD21-47C5-9662-95A467967FB9}" type="datetimeFigureOut">
              <a:rPr lang="pl-PL" smtClean="0"/>
              <a:pPr/>
              <a:t>2021-03-22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CB22-3325-4663-A91D-26DA1A6BC0E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499E-CD21-47C5-9662-95A467967FB9}" type="datetimeFigureOut">
              <a:rPr lang="pl-PL" smtClean="0"/>
              <a:pPr/>
              <a:t>2021-03-22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CB22-3325-4663-A91D-26DA1A6BC0E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499E-CD21-47C5-9662-95A467967FB9}" type="datetimeFigureOut">
              <a:rPr lang="pl-PL" smtClean="0"/>
              <a:pPr/>
              <a:t>2021-03-22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CB22-3325-4663-A91D-26DA1A6BC0E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499E-CD21-47C5-9662-95A467967FB9}" type="datetimeFigureOut">
              <a:rPr lang="pl-PL" smtClean="0"/>
              <a:pPr/>
              <a:t>2021-03-22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CB22-3325-4663-A91D-26DA1A6BC0E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499E-CD21-47C5-9662-95A467967FB9}" type="datetimeFigureOut">
              <a:rPr lang="pl-PL" smtClean="0"/>
              <a:pPr/>
              <a:t>2021-03-22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CB22-3325-4663-A91D-26DA1A6BC0E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499E-CD21-47C5-9662-95A467967FB9}" type="datetimeFigureOut">
              <a:rPr lang="pl-PL" smtClean="0"/>
              <a:pPr/>
              <a:t>2021-03-22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CB22-3325-4663-A91D-26DA1A6BC0E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499E-CD21-47C5-9662-95A467967FB9}" type="datetimeFigureOut">
              <a:rPr lang="pl-PL" smtClean="0"/>
              <a:pPr/>
              <a:t>2021-03-22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CB22-3325-4663-A91D-26DA1A6BC0E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499E-CD21-47C5-9662-95A467967FB9}" type="datetimeFigureOut">
              <a:rPr lang="pl-PL" smtClean="0"/>
              <a:pPr/>
              <a:t>2021-03-22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CB22-3325-4663-A91D-26DA1A6BC0E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499E-CD21-47C5-9662-95A467967FB9}" type="datetimeFigureOut">
              <a:rPr lang="pl-PL" smtClean="0"/>
              <a:pPr/>
              <a:t>2021-03-22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CB22-3325-4663-A91D-26DA1A6BC0E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499E-CD21-47C5-9662-95A467967FB9}" type="datetimeFigureOut">
              <a:rPr lang="pl-PL" smtClean="0"/>
              <a:pPr/>
              <a:t>2021-03-22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CB22-3325-4663-A91D-26DA1A6BC0E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ytuł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t>Click to edit Master title style</a:t>
            </a:r>
          </a:p>
        </p:txBody>
      </p:sp>
      <p:sp>
        <p:nvSpPr>
          <p:cNvPr id="1027" name="Symbol zastępczy tekstu 1026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Symbol zastępczy daty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959F499E-CD21-47C5-9662-95A467967FB9}" type="datetimeFigureOut">
              <a:rPr lang="pl-PL" smtClean="0"/>
              <a:pPr/>
              <a:t>2021-03-22</a:t>
            </a:fld>
            <a:endParaRPr lang="pl-PL"/>
          </a:p>
        </p:txBody>
      </p:sp>
      <p:sp>
        <p:nvSpPr>
          <p:cNvPr id="1029" name="Symbol zastępczy stopki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pl-PL"/>
          </a:p>
        </p:txBody>
      </p:sp>
      <p:sp>
        <p:nvSpPr>
          <p:cNvPr id="1030" name="Symbol zastępczy numeru slajdu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FB01CB22-3325-4663-A91D-26DA1A6BC0E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"/>
          <p:cNvGrpSpPr>
            <a:grpSpLocks noGrp="1" noUngrp="1" noRot="1" noChangeAspect="1" noMove="1" noResize="1"/>
          </p:cNvGrpSpPr>
          <p:nvPr/>
        </p:nvGrpSpPr>
        <p:grpSpPr>
          <a:xfrm>
            <a:off x="0" y="-1"/>
            <a:ext cx="12192003" cy="6858001"/>
            <a:chOff x="0" y="-1"/>
            <a:chExt cx="12192003" cy="6858001"/>
          </a:xfrm>
        </p:grpSpPr>
        <p:sp useBgFill="1">
          <p:nvSpPr>
            <p:cNvPr id="11" name="Rectangle 10"/>
            <p:cNvSpPr/>
            <p:nvPr/>
          </p:nvSpPr>
          <p:spPr>
            <a:xfrm>
              <a:off x="1" y="-1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3" cstate="print">
              <a:alphaModFix amt="30000"/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"/>
              <a:ext cx="12192003" cy="6858001"/>
            </a:xfrm>
            <a:prstGeom prst="rect">
              <a:avLst/>
            </a:prstGeom>
            <a:noFill/>
          </p:spPr>
        </p:pic>
      </p:grpSp>
      <p:grpSp>
        <p:nvGrpSpPr>
          <p:cNvPr id="14" name="Group 13"/>
          <p:cNvGrpSpPr>
            <a:grpSpLocks noGrp="1" noUngrp="1" noRot="1" noChangeAspect="1" noMove="1" noResize="1"/>
          </p:cNvGrpSpPr>
          <p:nvPr/>
        </p:nvGrpSpPr>
        <p:grpSpPr>
          <a:xfrm>
            <a:off x="605895" y="2235200"/>
            <a:ext cx="10982062" cy="2396067"/>
            <a:chOff x="605895" y="2235200"/>
            <a:chExt cx="10982062" cy="2396067"/>
          </a:xfrm>
        </p:grpSpPr>
        <p:sp>
          <p:nvSpPr>
            <p:cNvPr id="15" name="Round Diagonal Corner Rectangle 7"/>
            <p:cNvSpPr/>
            <p:nvPr/>
          </p:nvSpPr>
          <p:spPr>
            <a:xfrm>
              <a:off x="2582333" y="2235200"/>
              <a:ext cx="7027334" cy="2396067"/>
            </a:xfrm>
            <a:prstGeom prst="round2DiagRect">
              <a:avLst>
                <a:gd name="adj1" fmla="val 9246"/>
                <a:gd name="adj2" fmla="val 0"/>
              </a:avLst>
            </a:prstGeom>
            <a:solidFill>
              <a:schemeClr val="bg1">
                <a:alpha val="80000"/>
              </a:schemeClr>
            </a:solidFill>
            <a:ln w="19050" cap="sq">
              <a:solidFill>
                <a:schemeClr val="tx2">
                  <a:alpha val="60000"/>
                </a:schemeClr>
              </a:solidFill>
              <a:miter lim="800000"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605895" y="2900097"/>
              <a:ext cx="10982062" cy="1211524"/>
              <a:chOff x="605895" y="2900097"/>
              <a:chExt cx="10982062" cy="1211524"/>
            </a:xfrm>
          </p:grpSpPr>
          <p:sp>
            <p:nvSpPr>
              <p:cNvPr id="17" name="Freeform 32"/>
              <p:cNvSpPr/>
              <p:nvPr/>
            </p:nvSpPr>
            <p:spPr bwMode="auto">
              <a:xfrm rot="5400000" flipV="1">
                <a:off x="9653587" y="3379784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18" name="Freeform 33"/>
              <p:cNvSpPr>
                <a:spLocks noEditPoints="1"/>
              </p:cNvSpPr>
              <p:nvPr/>
            </p:nvSpPr>
            <p:spPr bwMode="auto">
              <a:xfrm rot="5400000" flipV="1">
                <a:off x="10078244" y="3310728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19" name="Freeform 34"/>
              <p:cNvSpPr>
                <a:spLocks noEditPoints="1"/>
              </p:cNvSpPr>
              <p:nvPr/>
            </p:nvSpPr>
            <p:spPr bwMode="auto">
              <a:xfrm rot="5400000" flipV="1">
                <a:off x="11146631" y="3574253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20" name="Freeform 37"/>
              <p:cNvSpPr/>
              <p:nvPr/>
            </p:nvSpPr>
            <p:spPr bwMode="auto">
              <a:xfrm rot="5400000" flipV="1">
                <a:off x="10230644" y="3034502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21" name="Freeform 35"/>
              <p:cNvSpPr/>
              <p:nvPr/>
            </p:nvSpPr>
            <p:spPr bwMode="auto">
              <a:xfrm rot="5400000">
                <a:off x="10034587" y="256275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22" name="Freeform 36"/>
              <p:cNvSpPr>
                <a:spLocks noEditPoints="1"/>
              </p:cNvSpPr>
              <p:nvPr/>
            </p:nvSpPr>
            <p:spPr bwMode="auto">
              <a:xfrm rot="5400000">
                <a:off x="10747375" y="3232679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23" name="Freeform 38"/>
              <p:cNvSpPr>
                <a:spLocks noEditPoints="1"/>
              </p:cNvSpPr>
              <p:nvPr/>
            </p:nvSpPr>
            <p:spPr bwMode="auto">
              <a:xfrm rot="5400000">
                <a:off x="11399044" y="3095360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24" name="Freeform 39"/>
              <p:cNvSpPr/>
              <p:nvPr/>
            </p:nvSpPr>
            <p:spPr bwMode="auto">
              <a:xfrm rot="5400000">
                <a:off x="10353675" y="2153178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25" name="Freeform 40"/>
              <p:cNvSpPr>
                <a:spLocks noEditPoints="1"/>
              </p:cNvSpPr>
              <p:nvPr/>
            </p:nvSpPr>
            <p:spPr bwMode="auto">
              <a:xfrm rot="5400000">
                <a:off x="9848850" y="330887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26" name="Rectangle 41"/>
              <p:cNvSpPr>
                <a:spLocks noChangeArrowheads="1"/>
              </p:cNvSpPr>
              <p:nvPr/>
            </p:nvSpPr>
            <p:spPr bwMode="auto">
              <a:xfrm rot="5400000">
                <a:off x="9721056" y="3284272"/>
                <a:ext cx="23813" cy="252413"/>
              </a:xfrm>
              <a:prstGeom prst="rect">
                <a:avLst/>
              </a:pr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27" name="Freeform 32"/>
              <p:cNvSpPr/>
              <p:nvPr/>
            </p:nvSpPr>
            <p:spPr bwMode="auto">
              <a:xfrm rot="16200000" flipH="1" flipV="1">
                <a:off x="2122751" y="3532184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28" name="Freeform 33"/>
              <p:cNvSpPr>
                <a:spLocks noEditPoints="1"/>
              </p:cNvSpPr>
              <p:nvPr/>
            </p:nvSpPr>
            <p:spPr bwMode="auto">
              <a:xfrm rot="16200000" flipH="1" flipV="1">
                <a:off x="1958445" y="3463128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29" name="Freeform 34"/>
              <p:cNvSpPr>
                <a:spLocks noEditPoints="1"/>
              </p:cNvSpPr>
              <p:nvPr/>
            </p:nvSpPr>
            <p:spPr bwMode="auto">
              <a:xfrm rot="16200000" flipH="1" flipV="1">
                <a:off x="858308" y="3726653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30" name="Freeform 37"/>
              <p:cNvSpPr/>
              <p:nvPr/>
            </p:nvSpPr>
            <p:spPr bwMode="auto">
              <a:xfrm rot="16200000" flipH="1" flipV="1">
                <a:off x="1658407" y="3186902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31" name="Freeform 35"/>
              <p:cNvSpPr/>
              <p:nvPr/>
            </p:nvSpPr>
            <p:spPr bwMode="auto">
              <a:xfrm rot="16200000" flipH="1">
                <a:off x="1860814" y="271515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32" name="Freeform 36"/>
              <p:cNvSpPr>
                <a:spLocks noEditPoints="1"/>
              </p:cNvSpPr>
              <p:nvPr/>
            </p:nvSpPr>
            <p:spPr bwMode="auto">
              <a:xfrm rot="16200000" flipH="1">
                <a:off x="1289314" y="3385079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33" name="Freeform 38"/>
              <p:cNvSpPr>
                <a:spLocks noEditPoints="1"/>
              </p:cNvSpPr>
              <p:nvPr/>
            </p:nvSpPr>
            <p:spPr bwMode="auto">
              <a:xfrm rot="16200000" flipH="1">
                <a:off x="605895" y="3247760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34" name="Freeform 39"/>
              <p:cNvSpPr/>
              <p:nvPr/>
            </p:nvSpPr>
            <p:spPr bwMode="auto">
              <a:xfrm rot="16200000" flipH="1">
                <a:off x="1532202" y="2305578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35" name="Freeform 40"/>
              <p:cNvSpPr>
                <a:spLocks noEditPoints="1"/>
              </p:cNvSpPr>
              <p:nvPr/>
            </p:nvSpPr>
            <p:spPr bwMode="auto">
              <a:xfrm rot="16200000" flipH="1">
                <a:off x="2154501" y="346127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36" name="Rectangle 41"/>
              <p:cNvSpPr>
                <a:spLocks noChangeArrowheads="1"/>
              </p:cNvSpPr>
              <p:nvPr/>
            </p:nvSpPr>
            <p:spPr bwMode="auto">
              <a:xfrm rot="16200000" flipH="1">
                <a:off x="2448983" y="3436672"/>
                <a:ext cx="23813" cy="252413"/>
              </a:xfrm>
              <a:prstGeom prst="rect">
                <a:avLst/>
              </a:pr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</p:grpSp>
      </p:grp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667000" y="2328334"/>
            <a:ext cx="6858000" cy="1367896"/>
          </a:xfrm>
        </p:spPr>
        <p:txBody>
          <a:bodyPr>
            <a:normAutofit/>
          </a:bodyPr>
          <a:lstStyle/>
          <a:p>
            <a:pPr algn="ctr"/>
            <a:r>
              <a:rPr lang="pl-PL" sz="3800"/>
              <a:t>Bezpieczeństwo w internecie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667001" y="3602038"/>
            <a:ext cx="6857999" cy="953029"/>
          </a:xfrm>
        </p:spPr>
        <p:txBody>
          <a:bodyPr lIns="91440" tIns="45720" rIns="91440" bIns="45720" anchor="t">
            <a:normAutofit/>
          </a:bodyPr>
          <a:lstStyle/>
          <a:p>
            <a:pPr algn="ctr"/>
            <a:r>
              <a:rPr lang="pl-PL"/>
              <a:t>Aleksandra Gaca 7e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ymbol zastępczy zawartości 11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89280" y="1784985"/>
            <a:ext cx="5060950" cy="4306570"/>
          </a:xfrm>
          <a:prstGeom prst="rect">
            <a:avLst/>
          </a:prstGeom>
        </p:spPr>
      </p:pic>
      <p:pic>
        <p:nvPicPr>
          <p:cNvPr id="4" name="Symbol zastępczy zawartości 3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 rot="20700000">
            <a:off x="9042400" y="3382010"/>
            <a:ext cx="2267585" cy="2403475"/>
          </a:xfrm>
          <a:prstGeom prst="rect">
            <a:avLst/>
          </a:prstGeom>
        </p:spPr>
      </p:pic>
      <p:sp>
        <p:nvSpPr>
          <p:cNvPr id="7" name="Objaśnienie owalne 6"/>
          <p:cNvSpPr/>
          <p:nvPr/>
        </p:nvSpPr>
        <p:spPr>
          <a:xfrm>
            <a:off x="4932680" y="678180"/>
            <a:ext cx="2846705" cy="1699260"/>
          </a:xfrm>
          <a:prstGeom prst="wedgeEllipseCallou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l-PL" altLang="en-US"/>
              <a:t>Maju, co mogę zrobic żeby zwiększyć swoje bezpieczeństwo w internecie?</a:t>
            </a:r>
          </a:p>
        </p:txBody>
      </p:sp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ymbol zastępczy zawartości 11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89280" y="1784985"/>
            <a:ext cx="5060950" cy="4306570"/>
          </a:xfrm>
          <a:prstGeom prst="rect">
            <a:avLst/>
          </a:prstGeom>
        </p:spPr>
      </p:pic>
      <p:pic>
        <p:nvPicPr>
          <p:cNvPr id="4" name="Symbol zastępczy zawartości 3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 rot="20700000">
            <a:off x="9042400" y="3382010"/>
            <a:ext cx="2267585" cy="2403475"/>
          </a:xfrm>
          <a:prstGeom prst="rect">
            <a:avLst/>
          </a:prstGeom>
        </p:spPr>
      </p:pic>
      <p:sp>
        <p:nvSpPr>
          <p:cNvPr id="5" name="Objaśnienie owalne 4"/>
          <p:cNvSpPr/>
          <p:nvPr/>
        </p:nvSpPr>
        <p:spPr>
          <a:xfrm>
            <a:off x="5813425" y="863600"/>
            <a:ext cx="3442335" cy="2369185"/>
          </a:xfrm>
          <a:prstGeom prst="wedgeEllipseCallout">
            <a:avLst>
              <a:gd name="adj1" fmla="val 48234"/>
              <a:gd name="adj2" fmla="val 74416"/>
            </a:avLst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l-PL" altLang="en-US"/>
              <a:t>Przede wszystkim zadbaj o dobre hasło, np. zamiast napisać pieczątka, zapisz p1ecza7ka(brak polskich znaków jak i zamiana liter na liczby)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ymbol zastępczy zawartości 11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89280" y="1784985"/>
            <a:ext cx="5060950" cy="4306570"/>
          </a:xfrm>
          <a:prstGeom prst="rect">
            <a:avLst/>
          </a:prstGeom>
        </p:spPr>
      </p:pic>
      <p:pic>
        <p:nvPicPr>
          <p:cNvPr id="4" name="Symbol zastępczy zawartości 3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 rot="20700000">
            <a:off x="9042400" y="3382010"/>
            <a:ext cx="2267585" cy="2403475"/>
          </a:xfrm>
          <a:prstGeom prst="rect">
            <a:avLst/>
          </a:prstGeom>
        </p:spPr>
      </p:pic>
      <p:sp>
        <p:nvSpPr>
          <p:cNvPr id="5" name="Objaśnienie owalne 4"/>
          <p:cNvSpPr/>
          <p:nvPr/>
        </p:nvSpPr>
        <p:spPr>
          <a:xfrm>
            <a:off x="5813425" y="863600"/>
            <a:ext cx="3442335" cy="2369185"/>
          </a:xfrm>
          <a:prstGeom prst="wedgeEllipseCallout">
            <a:avLst>
              <a:gd name="adj1" fmla="val 48234"/>
              <a:gd name="adj2" fmla="val 74416"/>
            </a:avLst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l-PL" altLang="en-US"/>
              <a:t>Powinieneś też zakryć kamerkę taśmą. Czy też sprawdzić ochronę bezpieczeństwa aplikacjii czy banków, z których korzystasz.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ymbol zastępczy zawartości 11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89280" y="1784985"/>
            <a:ext cx="5060950" cy="4306570"/>
          </a:xfrm>
          <a:prstGeom prst="rect">
            <a:avLst/>
          </a:prstGeom>
        </p:spPr>
      </p:pic>
      <p:pic>
        <p:nvPicPr>
          <p:cNvPr id="4" name="Symbol zastępczy zawartości 3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 rot="20700000">
            <a:off x="9042400" y="3382010"/>
            <a:ext cx="2267585" cy="2403475"/>
          </a:xfrm>
          <a:prstGeom prst="rect">
            <a:avLst/>
          </a:prstGeom>
        </p:spPr>
      </p:pic>
      <p:sp>
        <p:nvSpPr>
          <p:cNvPr id="5" name="Objaśnienie owalne 4"/>
          <p:cNvSpPr/>
          <p:nvPr/>
        </p:nvSpPr>
        <p:spPr>
          <a:xfrm>
            <a:off x="5273675" y="1134745"/>
            <a:ext cx="4178300" cy="2098040"/>
          </a:xfrm>
          <a:prstGeom prst="wedgeEllipseCallout">
            <a:avLst>
              <a:gd name="adj1" fmla="val 48234"/>
              <a:gd name="adj2" fmla="val 74416"/>
            </a:avLst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l-PL" altLang="en-US" sz="1600"/>
              <a:t>Dobrze by było gdybyś myślał dwa razy zanim coś wrzucisz do internetu. Pamiętaj, to co raz opublikujesz zostaje w sieci na zawsze, nawet jeżeli usuniesz ten wpis czy zdjęcie.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ymbol zastępczy zawartości 11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89280" y="1784985"/>
            <a:ext cx="5060950" cy="4306570"/>
          </a:xfrm>
          <a:prstGeom prst="rect">
            <a:avLst/>
          </a:prstGeom>
        </p:spPr>
      </p:pic>
      <p:pic>
        <p:nvPicPr>
          <p:cNvPr id="4" name="Symbol zastępczy zawartości 3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 rot="20700000">
            <a:off x="9042400" y="3382010"/>
            <a:ext cx="2267585" cy="2403475"/>
          </a:xfrm>
          <a:prstGeom prst="rect">
            <a:avLst/>
          </a:prstGeom>
        </p:spPr>
      </p:pic>
      <p:sp>
        <p:nvSpPr>
          <p:cNvPr id="5" name="Objaśnienie owalne 4"/>
          <p:cNvSpPr/>
          <p:nvPr/>
        </p:nvSpPr>
        <p:spPr>
          <a:xfrm>
            <a:off x="5002530" y="518795"/>
            <a:ext cx="5218430" cy="2713990"/>
          </a:xfrm>
          <a:prstGeom prst="wedgeEllipseCallout">
            <a:avLst>
              <a:gd name="adj1" fmla="val 27761"/>
              <a:gd name="adj2" fmla="val 87379"/>
            </a:avLst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l-PL" altLang="en-US" sz="1600"/>
              <a:t>Możesz również zainstalować program antywirusowy. Jednymi z najważniejszych zasad bezpieczeństwa w sieci są odwiedzanie tylko sprawdzonych i zaufanych stron oraz uważanie nieznajomych przez internet(najbardziej narażone są dzieci na tego typu ozustwa internetowe).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ymbol zastępczy zawartości 11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89280" y="1784985"/>
            <a:ext cx="5060950" cy="4306570"/>
          </a:xfrm>
          <a:prstGeom prst="rect">
            <a:avLst/>
          </a:prstGeom>
        </p:spPr>
      </p:pic>
      <p:pic>
        <p:nvPicPr>
          <p:cNvPr id="4" name="Symbol zastępczy zawartości 3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 rot="20700000">
            <a:off x="9042400" y="3382010"/>
            <a:ext cx="2267585" cy="2403475"/>
          </a:xfrm>
          <a:prstGeom prst="rect">
            <a:avLst/>
          </a:prstGeom>
        </p:spPr>
      </p:pic>
      <p:sp>
        <p:nvSpPr>
          <p:cNvPr id="5" name="Objaśnienie owalne 4"/>
          <p:cNvSpPr/>
          <p:nvPr/>
        </p:nvSpPr>
        <p:spPr>
          <a:xfrm>
            <a:off x="4912360" y="201930"/>
            <a:ext cx="3393440" cy="1884045"/>
          </a:xfrm>
          <a:prstGeom prst="wedgeEllipseCallout">
            <a:avLst>
              <a:gd name="adj1" fmla="val -38934"/>
              <a:gd name="adj2" fmla="val 64520"/>
            </a:avLst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altLang="en-US"/>
              <a:t>Dziękuje, teraz na pewno będę „poruszał się” bezpeczniej w internecie.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print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</p:spPr>
      </p:pic>
      <p:grpSp>
        <p:nvGrpSpPr>
          <p:cNvPr id="11" name="Group 10"/>
          <p:cNvGrpSpPr>
            <a:grpSpLocks noGrp="1" noUngrp="1" noRot="1" noChangeAspect="1" noMove="1" noResize="1"/>
          </p:cNvGrpSpPr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67" name="Group 66"/>
          <p:cNvGrpSpPr>
            <a:grpSpLocks noGrp="1" noUngrp="1" noRot="1" noChangeAspect="1" noMove="1" noResize="1"/>
          </p:cNvGrpSpPr>
          <p:nvPr/>
        </p:nvGrpSpPr>
        <p:grpSpPr>
          <a:xfrm>
            <a:off x="0" y="-1"/>
            <a:ext cx="12192003" cy="6858001"/>
            <a:chOff x="0" y="-1"/>
            <a:chExt cx="12192003" cy="6858001"/>
          </a:xfrm>
        </p:grpSpPr>
        <p:sp useBgFill="1">
          <p:nvSpPr>
            <p:cNvPr id="68" name="Rectangle 67"/>
            <p:cNvSpPr/>
            <p:nvPr/>
          </p:nvSpPr>
          <p:spPr>
            <a:xfrm>
              <a:off x="1" y="-1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9" name="Picture 2"/>
            <p:cNvPicPr>
              <a:picLocks noChangeAspect="1" noChangeArrowheads="1"/>
            </p:cNvPicPr>
            <p:nvPr/>
          </p:nvPicPr>
          <p:blipFill>
            <a:blip r:embed="rId3" cstate="print">
              <a:alphaModFix amt="30000"/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"/>
              <a:ext cx="12192003" cy="6858001"/>
            </a:xfrm>
            <a:prstGeom prst="rect">
              <a:avLst/>
            </a:prstGeom>
            <a:noFill/>
          </p:spPr>
        </p:pic>
      </p:grpSp>
      <p:grpSp>
        <p:nvGrpSpPr>
          <p:cNvPr id="71" name="Group 70"/>
          <p:cNvGrpSpPr>
            <a:grpSpLocks noGrp="1" noUngrp="1" noRot="1" noChangeAspect="1" noMove="1" noResize="1"/>
          </p:cNvGrpSpPr>
          <p:nvPr/>
        </p:nvGrpSpPr>
        <p:grpSpPr>
          <a:xfrm>
            <a:off x="605895" y="2235200"/>
            <a:ext cx="10982062" cy="2396067"/>
            <a:chOff x="605895" y="2235200"/>
            <a:chExt cx="10982062" cy="2396067"/>
          </a:xfrm>
        </p:grpSpPr>
        <p:sp>
          <p:nvSpPr>
            <p:cNvPr id="72" name="Round Diagonal Corner Rectangle 7"/>
            <p:cNvSpPr/>
            <p:nvPr/>
          </p:nvSpPr>
          <p:spPr>
            <a:xfrm>
              <a:off x="2582333" y="2235200"/>
              <a:ext cx="7027334" cy="2396067"/>
            </a:xfrm>
            <a:prstGeom prst="round2DiagRect">
              <a:avLst>
                <a:gd name="adj1" fmla="val 9246"/>
                <a:gd name="adj2" fmla="val 0"/>
              </a:avLst>
            </a:prstGeom>
            <a:solidFill>
              <a:schemeClr val="bg1">
                <a:alpha val="80000"/>
              </a:schemeClr>
            </a:solidFill>
            <a:ln w="19050" cap="sq">
              <a:solidFill>
                <a:schemeClr val="tx2">
                  <a:alpha val="60000"/>
                </a:schemeClr>
              </a:solidFill>
              <a:miter lim="800000"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3" name="Group 72"/>
            <p:cNvGrpSpPr/>
            <p:nvPr/>
          </p:nvGrpSpPr>
          <p:grpSpPr>
            <a:xfrm>
              <a:off x="605895" y="2900097"/>
              <a:ext cx="10982062" cy="1211524"/>
              <a:chOff x="605895" y="2900097"/>
              <a:chExt cx="10982062" cy="1211524"/>
            </a:xfrm>
          </p:grpSpPr>
          <p:sp>
            <p:nvSpPr>
              <p:cNvPr id="74" name="Freeform 32"/>
              <p:cNvSpPr/>
              <p:nvPr/>
            </p:nvSpPr>
            <p:spPr bwMode="auto">
              <a:xfrm rot="5400000" flipV="1">
                <a:off x="9653587" y="3379784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75" name="Freeform 33"/>
              <p:cNvSpPr>
                <a:spLocks noEditPoints="1"/>
              </p:cNvSpPr>
              <p:nvPr/>
            </p:nvSpPr>
            <p:spPr bwMode="auto">
              <a:xfrm rot="5400000" flipV="1">
                <a:off x="10078244" y="3310728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76" name="Freeform 34"/>
              <p:cNvSpPr>
                <a:spLocks noEditPoints="1"/>
              </p:cNvSpPr>
              <p:nvPr/>
            </p:nvSpPr>
            <p:spPr bwMode="auto">
              <a:xfrm rot="5400000" flipV="1">
                <a:off x="11146631" y="3574253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77" name="Freeform 37"/>
              <p:cNvSpPr/>
              <p:nvPr/>
            </p:nvSpPr>
            <p:spPr bwMode="auto">
              <a:xfrm rot="5400000" flipV="1">
                <a:off x="10230644" y="3034502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78" name="Freeform 35"/>
              <p:cNvSpPr/>
              <p:nvPr/>
            </p:nvSpPr>
            <p:spPr bwMode="auto">
              <a:xfrm rot="5400000">
                <a:off x="10034587" y="256275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79" name="Freeform 36"/>
              <p:cNvSpPr>
                <a:spLocks noEditPoints="1"/>
              </p:cNvSpPr>
              <p:nvPr/>
            </p:nvSpPr>
            <p:spPr bwMode="auto">
              <a:xfrm rot="5400000">
                <a:off x="10747375" y="3232679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80" name="Freeform 38"/>
              <p:cNvSpPr>
                <a:spLocks noEditPoints="1"/>
              </p:cNvSpPr>
              <p:nvPr/>
            </p:nvSpPr>
            <p:spPr bwMode="auto">
              <a:xfrm rot="5400000">
                <a:off x="11399044" y="3095360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81" name="Freeform 39"/>
              <p:cNvSpPr/>
              <p:nvPr/>
            </p:nvSpPr>
            <p:spPr bwMode="auto">
              <a:xfrm rot="5400000">
                <a:off x="10353675" y="2153178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82" name="Freeform 40"/>
              <p:cNvSpPr>
                <a:spLocks noEditPoints="1"/>
              </p:cNvSpPr>
              <p:nvPr/>
            </p:nvSpPr>
            <p:spPr bwMode="auto">
              <a:xfrm rot="5400000">
                <a:off x="9848850" y="330887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83" name="Rectangle 41"/>
              <p:cNvSpPr>
                <a:spLocks noChangeArrowheads="1"/>
              </p:cNvSpPr>
              <p:nvPr/>
            </p:nvSpPr>
            <p:spPr bwMode="auto">
              <a:xfrm rot="5400000">
                <a:off x="9721056" y="3284272"/>
                <a:ext cx="23813" cy="252413"/>
              </a:xfrm>
              <a:prstGeom prst="rect">
                <a:avLst/>
              </a:pr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84" name="Freeform 32"/>
              <p:cNvSpPr/>
              <p:nvPr/>
            </p:nvSpPr>
            <p:spPr bwMode="auto">
              <a:xfrm rot="16200000" flipH="1" flipV="1">
                <a:off x="2122751" y="3532184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85" name="Freeform 33"/>
              <p:cNvSpPr>
                <a:spLocks noEditPoints="1"/>
              </p:cNvSpPr>
              <p:nvPr/>
            </p:nvSpPr>
            <p:spPr bwMode="auto">
              <a:xfrm rot="16200000" flipH="1" flipV="1">
                <a:off x="1958445" y="3463128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86" name="Freeform 34"/>
              <p:cNvSpPr>
                <a:spLocks noEditPoints="1"/>
              </p:cNvSpPr>
              <p:nvPr/>
            </p:nvSpPr>
            <p:spPr bwMode="auto">
              <a:xfrm rot="16200000" flipH="1" flipV="1">
                <a:off x="858308" y="3726653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87" name="Freeform 37"/>
              <p:cNvSpPr/>
              <p:nvPr/>
            </p:nvSpPr>
            <p:spPr bwMode="auto">
              <a:xfrm rot="16200000" flipH="1" flipV="1">
                <a:off x="1658407" y="3186902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88" name="Freeform 35"/>
              <p:cNvSpPr/>
              <p:nvPr/>
            </p:nvSpPr>
            <p:spPr bwMode="auto">
              <a:xfrm rot="16200000" flipH="1">
                <a:off x="1860814" y="271515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89" name="Freeform 36"/>
              <p:cNvSpPr>
                <a:spLocks noEditPoints="1"/>
              </p:cNvSpPr>
              <p:nvPr/>
            </p:nvSpPr>
            <p:spPr bwMode="auto">
              <a:xfrm rot="16200000" flipH="1">
                <a:off x="1289314" y="3385079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90" name="Freeform 38"/>
              <p:cNvSpPr>
                <a:spLocks noEditPoints="1"/>
              </p:cNvSpPr>
              <p:nvPr/>
            </p:nvSpPr>
            <p:spPr bwMode="auto">
              <a:xfrm rot="16200000" flipH="1">
                <a:off x="605895" y="3247760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91" name="Freeform 39"/>
              <p:cNvSpPr/>
              <p:nvPr/>
            </p:nvSpPr>
            <p:spPr bwMode="auto">
              <a:xfrm rot="16200000" flipH="1">
                <a:off x="1532202" y="2305578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92" name="Freeform 40"/>
              <p:cNvSpPr>
                <a:spLocks noEditPoints="1"/>
              </p:cNvSpPr>
              <p:nvPr/>
            </p:nvSpPr>
            <p:spPr bwMode="auto">
              <a:xfrm rot="16200000" flipH="1">
                <a:off x="2154501" y="346127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  <p:sp>
            <p:nvSpPr>
              <p:cNvPr id="93" name="Rectangle 41"/>
              <p:cNvSpPr>
                <a:spLocks noChangeArrowheads="1"/>
              </p:cNvSpPr>
              <p:nvPr/>
            </p:nvSpPr>
            <p:spPr bwMode="auto">
              <a:xfrm rot="16200000" flipH="1">
                <a:off x="2448983" y="3436672"/>
                <a:ext cx="23813" cy="252413"/>
              </a:xfrm>
              <a:prstGeom prst="rect">
                <a:avLst/>
              </a:pr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</p:sp>
        </p:grpSp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67000" y="2066925"/>
            <a:ext cx="6858000" cy="216281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70000"/>
              </a:lnSpc>
            </a:pPr>
            <a:r>
              <a:rPr lang="pl-PL" altLang="en-US" sz="2220"/>
              <a:t/>
            </a:r>
            <a:br>
              <a:rPr lang="pl-PL" altLang="en-US" sz="2220"/>
            </a:br>
            <a:r>
              <a:rPr lang="pl-PL" altLang="en-US" sz="2220"/>
              <a:t/>
            </a:r>
            <a:br>
              <a:rPr lang="pl-PL" altLang="en-US" sz="2220"/>
            </a:br>
            <a:r>
              <a:rPr lang="pl-PL" altLang="en-US" sz="3800"/>
              <a:t>Dziękuje za uwagę</a:t>
            </a:r>
            <a:br>
              <a:rPr lang="pl-PL" altLang="en-US" sz="3800"/>
            </a:br>
            <a:r>
              <a:rPr lang="pl-PL" altLang="en-US" sz="3800"/>
              <a:t/>
            </a:r>
            <a:br>
              <a:rPr lang="pl-PL" altLang="en-US" sz="3800"/>
            </a:br>
            <a:r>
              <a:rPr lang="pl-PL" altLang="en-US" sz="1890"/>
              <a:t>Pamiętaj internet jest świetny i pomocny ale zarazem bardzo niebezpieczny.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airplan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Application>Microsoft Office PowerPoint</Application>
  <PresentationFormat>Niestandardowy</PresentationFormat>
  <Paragraphs>9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Default Design</vt:lpstr>
      <vt:lpstr>Bezpieczeństwo w internecie</vt:lpstr>
      <vt:lpstr>Slajd 2</vt:lpstr>
      <vt:lpstr>Slajd 3</vt:lpstr>
      <vt:lpstr>Slajd 4</vt:lpstr>
      <vt:lpstr>Slajd 5</vt:lpstr>
      <vt:lpstr>Slajd 6</vt:lpstr>
      <vt:lpstr>Slajd 7</vt:lpstr>
      <vt:lpstr>  Dziękuje za uwagę  Pamiętaj internet jest świetny i pomocny ale zarazem bardzo niebezpieczny.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Dania</dc:title>
  <dc:creator>win7</dc:creator>
  <cp:lastModifiedBy>Jola</cp:lastModifiedBy>
  <cp:revision>1</cp:revision>
  <dcterms:created xsi:type="dcterms:W3CDTF">2019-12-17T16:16:00Z</dcterms:created>
  <dcterms:modified xsi:type="dcterms:W3CDTF">2021-03-22T17:08:07Z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1045-11.2.0.9984</vt:lpwstr>
  </property>
</Properties>
</file>