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335114-1B8D-43DE-BB3E-487640921456}" v="6" dt="2021-02-20T16:48:08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41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0335114-1B8D-43DE-BB3E-487640921456}"/>
    <pc:docChg chg="modSld">
      <pc:chgData name="" userId="" providerId="" clId="Web-{50335114-1B8D-43DE-BB3E-487640921456}" dt="2021-02-20T16:47:56.153" v="0" actId="20577"/>
      <pc:docMkLst>
        <pc:docMk/>
      </pc:docMkLst>
      <pc:sldChg chg="modSp">
        <pc:chgData name="" userId="" providerId="" clId="Web-{50335114-1B8D-43DE-BB3E-487640921456}" dt="2021-02-20T16:47:56.153" v="0" actId="20577"/>
        <pc:sldMkLst>
          <pc:docMk/>
          <pc:sldMk cId="0" sldId="256"/>
        </pc:sldMkLst>
        <pc:spChg chg="mod">
          <ac:chgData name="" userId="" providerId="" clId="Web-{50335114-1B8D-43DE-BB3E-487640921456}" dt="2021-02-20T16:47:56.153" v="0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Gaca Aleksandra" userId="S::gaca.aleksandra@sp34kielcer.onmicrosoft.com::4a6b0aca-6246-433c-b43a-dbb35a6c4ef5" providerId="AD" clId="Web-{50335114-1B8D-43DE-BB3E-487640921456}"/>
    <pc:docChg chg="modSld">
      <pc:chgData name="Gaca Aleksandra" userId="S::gaca.aleksandra@sp34kielcer.onmicrosoft.com::4a6b0aca-6246-433c-b43a-dbb35a6c4ef5" providerId="AD" clId="Web-{50335114-1B8D-43DE-BB3E-487640921456}" dt="2021-02-20T16:47:59.934" v="0" actId="20577"/>
      <pc:docMkLst>
        <pc:docMk/>
      </pc:docMkLst>
      <pc:sldChg chg="modSp">
        <pc:chgData name="Gaca Aleksandra" userId="S::gaca.aleksandra@sp34kielcer.onmicrosoft.com::4a6b0aca-6246-433c-b43a-dbb35a6c4ef5" providerId="AD" clId="Web-{50335114-1B8D-43DE-BB3E-487640921456}" dt="2021-02-20T16:47:59.934" v="0" actId="20577"/>
        <pc:sldMkLst>
          <pc:docMk/>
          <pc:sldMk cId="0" sldId="256"/>
        </pc:sldMkLst>
        <pc:spChg chg="mod">
          <ac:chgData name="Gaca Aleksandra" userId="S::gaca.aleksandra@sp34kielcer.onmicrosoft.com::4a6b0aca-6246-433c-b43a-dbb35a6c4ef5" providerId="AD" clId="Web-{50335114-1B8D-43DE-BB3E-487640921456}" dt="2021-02-20T16:47:59.934" v="0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ytuł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Symbol zastępczy tekstu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Symbol zastępczy daty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959F499E-CD21-47C5-9662-95A467967FB9}" type="datetimeFigureOut">
              <a:rPr lang="pl-PL" smtClean="0"/>
              <a:pPr/>
              <a:t>2021-03-22</a:t>
            </a:fld>
            <a:endParaRPr lang="pl-PL"/>
          </a:p>
        </p:txBody>
      </p:sp>
      <p:sp>
        <p:nvSpPr>
          <p:cNvPr id="1029" name="Symbol zastępczy stopki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Symbol zastępczy numeru slajdu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FB01CB22-3325-4663-A91D-26DA1A6BC0E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 noGrp="1" noUngrp="1" noRot="1" noChangeAspect="1" noMove="1" noResize="1"/>
          </p:cNvGrpSpPr>
          <p:nvPr/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</p:spPr>
        </p:pic>
      </p:grpSp>
      <p:grpSp>
        <p:nvGrpSpPr>
          <p:cNvPr id="14" name="Group 13"/>
          <p:cNvGrpSpPr>
            <a:grpSpLocks noGrp="1" noUngrp="1" noRot="1" noChangeAspect="1" noMove="1" noResize="1"/>
          </p:cNvGrpSpPr>
          <p:nvPr/>
        </p:nvGrpSpPr>
        <p:grpSpPr>
          <a:xfrm>
            <a:off x="605895" y="2235200"/>
            <a:ext cx="10982062" cy="2396067"/>
            <a:chOff x="605895" y="2235200"/>
            <a:chExt cx="10982062" cy="2396067"/>
          </a:xfrm>
        </p:grpSpPr>
        <p:sp>
          <p:nvSpPr>
            <p:cNvPr id="15" name="Round Diagonal Corner Rectangle 7"/>
            <p:cNvSpPr/>
            <p:nvPr/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17" name="Freeform 32"/>
              <p:cNvSpPr/>
              <p:nvPr/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18" name="Freeform 33"/>
              <p:cNvSpPr>
                <a:spLocks noEditPoints="1"/>
              </p:cNvSpPr>
              <p:nvPr/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19" name="Freeform 34"/>
              <p:cNvSpPr>
                <a:spLocks noEditPoints="1"/>
              </p:cNvSpPr>
              <p:nvPr/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0" name="Freeform 37"/>
              <p:cNvSpPr/>
              <p:nvPr/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1" name="Freeform 35"/>
              <p:cNvSpPr/>
              <p:nvPr/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2" name="Freeform 36"/>
              <p:cNvSpPr>
                <a:spLocks noEditPoints="1"/>
              </p:cNvSpPr>
              <p:nvPr/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3" name="Freeform 38"/>
              <p:cNvSpPr>
                <a:spLocks noEditPoints="1"/>
              </p:cNvSpPr>
              <p:nvPr/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4" name="Freeform 39"/>
              <p:cNvSpPr/>
              <p:nvPr/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5" name="Freeform 40"/>
              <p:cNvSpPr>
                <a:spLocks noEditPoints="1"/>
              </p:cNvSpPr>
              <p:nvPr/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6" name="Rectangle 41"/>
              <p:cNvSpPr>
                <a:spLocks noChangeArrowheads="1"/>
              </p:cNvSpPr>
              <p:nvPr/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7" name="Freeform 32"/>
              <p:cNvSpPr/>
              <p:nvPr/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8" name="Freeform 33"/>
              <p:cNvSpPr>
                <a:spLocks noEditPoints="1"/>
              </p:cNvSpPr>
              <p:nvPr/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9" name="Freeform 34"/>
              <p:cNvSpPr>
                <a:spLocks noEditPoints="1"/>
              </p:cNvSpPr>
              <p:nvPr/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0" name="Freeform 37"/>
              <p:cNvSpPr/>
              <p:nvPr/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1" name="Freeform 35"/>
              <p:cNvSpPr/>
              <p:nvPr/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2" name="Freeform 36"/>
              <p:cNvSpPr>
                <a:spLocks noEditPoints="1"/>
              </p:cNvSpPr>
              <p:nvPr/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3" name="Freeform 38"/>
              <p:cNvSpPr>
                <a:spLocks noEditPoints="1"/>
              </p:cNvSpPr>
              <p:nvPr/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4" name="Freeform 39"/>
              <p:cNvSpPr/>
              <p:nvPr/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5" name="Freeform 40"/>
              <p:cNvSpPr>
                <a:spLocks noEditPoints="1"/>
              </p:cNvSpPr>
              <p:nvPr/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6" name="Rectangle 41"/>
              <p:cNvSpPr>
                <a:spLocks noChangeArrowheads="1"/>
              </p:cNvSpPr>
              <p:nvPr/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</p:grp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>
            <a:normAutofit/>
          </a:bodyPr>
          <a:lstStyle/>
          <a:p>
            <a:pPr algn="ctr"/>
            <a:r>
              <a:rPr lang="pl-PL" sz="3800"/>
              <a:t>Bezpieczeństwo w internecie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67001" y="3602038"/>
            <a:ext cx="6857999" cy="953029"/>
          </a:xfrm>
        </p:spPr>
        <p:txBody>
          <a:bodyPr lIns="91440" tIns="45720" rIns="91440" bIns="45720" anchor="t">
            <a:normAutofit/>
          </a:bodyPr>
          <a:lstStyle/>
          <a:p>
            <a:pPr algn="ctr"/>
            <a:r>
              <a:rPr lang="pl-PL"/>
              <a:t>Aleksandra Gaca 7e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ymbol zastępczy zawartości 11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9280" y="1784985"/>
            <a:ext cx="5060950" cy="4306570"/>
          </a:xfrm>
          <a:prstGeom prst="rect">
            <a:avLst/>
          </a:prstGeom>
        </p:spPr>
      </p:pic>
      <p:pic>
        <p:nvPicPr>
          <p:cNvPr id="4" name="Symbol zastępczy zawartości 3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0700000">
            <a:off x="9042400" y="3382010"/>
            <a:ext cx="2267585" cy="2403475"/>
          </a:xfrm>
          <a:prstGeom prst="rect">
            <a:avLst/>
          </a:prstGeom>
        </p:spPr>
      </p:pic>
      <p:sp>
        <p:nvSpPr>
          <p:cNvPr id="7" name="Objaśnienie owalne 6"/>
          <p:cNvSpPr/>
          <p:nvPr/>
        </p:nvSpPr>
        <p:spPr>
          <a:xfrm>
            <a:off x="4932680" y="678180"/>
            <a:ext cx="2846705" cy="1699260"/>
          </a:xfrm>
          <a:prstGeom prst="wedgeEllipseCallou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l-PL" altLang="en-US"/>
              <a:t>Maju, co mogę zrobic żeby zwiększyć swoje bezpieczeństwo w internecie?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ymbol zastępczy zawartości 11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9280" y="1784985"/>
            <a:ext cx="5060950" cy="4306570"/>
          </a:xfrm>
          <a:prstGeom prst="rect">
            <a:avLst/>
          </a:prstGeom>
        </p:spPr>
      </p:pic>
      <p:pic>
        <p:nvPicPr>
          <p:cNvPr id="4" name="Symbol zastępczy zawartości 3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0700000">
            <a:off x="9042400" y="3382010"/>
            <a:ext cx="2267585" cy="2403475"/>
          </a:xfrm>
          <a:prstGeom prst="rect">
            <a:avLst/>
          </a:prstGeom>
        </p:spPr>
      </p:pic>
      <p:sp>
        <p:nvSpPr>
          <p:cNvPr id="5" name="Objaśnienie owalne 4"/>
          <p:cNvSpPr/>
          <p:nvPr/>
        </p:nvSpPr>
        <p:spPr>
          <a:xfrm>
            <a:off x="5813425" y="863600"/>
            <a:ext cx="3442335" cy="2369185"/>
          </a:xfrm>
          <a:prstGeom prst="wedgeEllipseCallout">
            <a:avLst>
              <a:gd name="adj1" fmla="val 48234"/>
              <a:gd name="adj2" fmla="val 74416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l-PL" altLang="en-US"/>
              <a:t>Przede wszystkim zadbaj o dobre hasło, np. zamiast napisać pieczątka, zapisz p1ecza7ka(brak polskich znaków jak i zamiana liter na liczby)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ymbol zastępczy zawartości 11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9280" y="1784985"/>
            <a:ext cx="5060950" cy="4306570"/>
          </a:xfrm>
          <a:prstGeom prst="rect">
            <a:avLst/>
          </a:prstGeom>
        </p:spPr>
      </p:pic>
      <p:pic>
        <p:nvPicPr>
          <p:cNvPr id="4" name="Symbol zastępczy zawartości 3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0700000">
            <a:off x="9042400" y="3382010"/>
            <a:ext cx="2267585" cy="2403475"/>
          </a:xfrm>
          <a:prstGeom prst="rect">
            <a:avLst/>
          </a:prstGeom>
        </p:spPr>
      </p:pic>
      <p:sp>
        <p:nvSpPr>
          <p:cNvPr id="5" name="Objaśnienie owalne 4"/>
          <p:cNvSpPr/>
          <p:nvPr/>
        </p:nvSpPr>
        <p:spPr>
          <a:xfrm>
            <a:off x="5813425" y="863600"/>
            <a:ext cx="3442335" cy="2369185"/>
          </a:xfrm>
          <a:prstGeom prst="wedgeEllipseCallout">
            <a:avLst>
              <a:gd name="adj1" fmla="val 48234"/>
              <a:gd name="adj2" fmla="val 74416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l-PL" altLang="en-US"/>
              <a:t>Powinieneś też zakryć kamerkę taśmą. Czy też sprawdzić ochronę bezpieczeństwa aplikacjii czy banków, z których korzystasz.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ymbol zastępczy zawartości 11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9280" y="1784985"/>
            <a:ext cx="5060950" cy="4306570"/>
          </a:xfrm>
          <a:prstGeom prst="rect">
            <a:avLst/>
          </a:prstGeom>
        </p:spPr>
      </p:pic>
      <p:pic>
        <p:nvPicPr>
          <p:cNvPr id="4" name="Symbol zastępczy zawartości 3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0700000">
            <a:off x="9042400" y="3382010"/>
            <a:ext cx="2267585" cy="2403475"/>
          </a:xfrm>
          <a:prstGeom prst="rect">
            <a:avLst/>
          </a:prstGeom>
        </p:spPr>
      </p:pic>
      <p:sp>
        <p:nvSpPr>
          <p:cNvPr id="5" name="Objaśnienie owalne 4"/>
          <p:cNvSpPr/>
          <p:nvPr/>
        </p:nvSpPr>
        <p:spPr>
          <a:xfrm>
            <a:off x="5273675" y="1134745"/>
            <a:ext cx="4178300" cy="2098040"/>
          </a:xfrm>
          <a:prstGeom prst="wedgeEllipseCallout">
            <a:avLst>
              <a:gd name="adj1" fmla="val 48234"/>
              <a:gd name="adj2" fmla="val 74416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l-PL" altLang="en-US" sz="1600"/>
              <a:t>Dobrze by było gdybyś myślał dwa razy zanim coś wrzucisz do internetu. Pamiętaj, to co raz opublikujesz zostaje w sieci na zawsze, nawet jeżeli usuniesz ten wpis czy zdjęcie.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ymbol zastępczy zawartości 11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9280" y="1784985"/>
            <a:ext cx="5060950" cy="4306570"/>
          </a:xfrm>
          <a:prstGeom prst="rect">
            <a:avLst/>
          </a:prstGeom>
        </p:spPr>
      </p:pic>
      <p:pic>
        <p:nvPicPr>
          <p:cNvPr id="4" name="Symbol zastępczy zawartości 3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0700000">
            <a:off x="9042400" y="3382010"/>
            <a:ext cx="2267585" cy="2403475"/>
          </a:xfrm>
          <a:prstGeom prst="rect">
            <a:avLst/>
          </a:prstGeom>
        </p:spPr>
      </p:pic>
      <p:sp>
        <p:nvSpPr>
          <p:cNvPr id="5" name="Objaśnienie owalne 4"/>
          <p:cNvSpPr/>
          <p:nvPr/>
        </p:nvSpPr>
        <p:spPr>
          <a:xfrm>
            <a:off x="5002530" y="518795"/>
            <a:ext cx="5218430" cy="2713990"/>
          </a:xfrm>
          <a:prstGeom prst="wedgeEllipseCallout">
            <a:avLst>
              <a:gd name="adj1" fmla="val 27761"/>
              <a:gd name="adj2" fmla="val 87379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l-PL" altLang="en-US" sz="1600"/>
              <a:t>Możesz również zainstalować program antywirusowy. Jednymi z najważniejszych zasad bezpieczeństwa w sieci są odwiedzanie tylko sprawdzonych i zaufanych stron oraz uważanie nieznajomych przez internet(najbardziej narażone są dzieci na tego typu ozustwa internetowe).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ymbol zastępczy zawartości 11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9280" y="1784985"/>
            <a:ext cx="5060950" cy="4306570"/>
          </a:xfrm>
          <a:prstGeom prst="rect">
            <a:avLst/>
          </a:prstGeom>
        </p:spPr>
      </p:pic>
      <p:pic>
        <p:nvPicPr>
          <p:cNvPr id="4" name="Symbol zastępczy zawartości 3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0700000">
            <a:off x="9042400" y="3382010"/>
            <a:ext cx="2267585" cy="2403475"/>
          </a:xfrm>
          <a:prstGeom prst="rect">
            <a:avLst/>
          </a:prstGeom>
        </p:spPr>
      </p:pic>
      <p:sp>
        <p:nvSpPr>
          <p:cNvPr id="5" name="Objaśnienie owalne 4"/>
          <p:cNvSpPr/>
          <p:nvPr/>
        </p:nvSpPr>
        <p:spPr>
          <a:xfrm>
            <a:off x="4912360" y="201930"/>
            <a:ext cx="3393440" cy="1884045"/>
          </a:xfrm>
          <a:prstGeom prst="wedgeEllipseCallout">
            <a:avLst>
              <a:gd name="adj1" fmla="val -38934"/>
              <a:gd name="adj2" fmla="val 6452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altLang="en-US"/>
              <a:t>Dziękuje, teraz na pewno będę „poruszał się” bezpeczniej w internecie.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</p:spPr>
      </p:pic>
      <p:grpSp>
        <p:nvGrpSpPr>
          <p:cNvPr id="11" name="Group 10"/>
          <p:cNvGrpSpPr>
            <a:grpSpLocks noGrp="1" noUngrp="1" noRot="1" noChangeAspect="1" noMove="1" noResize="1"/>
          </p:cNvGrpSpPr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67" name="Group 66"/>
          <p:cNvGrpSpPr>
            <a:grpSpLocks noGrp="1" noUngrp="1" noRot="1" noChangeAspect="1" noMove="1" noResize="1"/>
          </p:cNvGrpSpPr>
          <p:nvPr/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68" name="Rectangle 67"/>
            <p:cNvSpPr/>
            <p:nvPr/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3" cstate="print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</p:spPr>
        </p:pic>
      </p:grpSp>
      <p:grpSp>
        <p:nvGrpSpPr>
          <p:cNvPr id="71" name="Group 70"/>
          <p:cNvGrpSpPr>
            <a:grpSpLocks noGrp="1" noUngrp="1" noRot="1" noChangeAspect="1" noMove="1" noResize="1"/>
          </p:cNvGrpSpPr>
          <p:nvPr/>
        </p:nvGrpSpPr>
        <p:grpSpPr>
          <a:xfrm>
            <a:off x="605895" y="2235200"/>
            <a:ext cx="10982062" cy="2396067"/>
            <a:chOff x="605895" y="2235200"/>
            <a:chExt cx="10982062" cy="2396067"/>
          </a:xfrm>
        </p:grpSpPr>
        <p:sp>
          <p:nvSpPr>
            <p:cNvPr id="72" name="Round Diagonal Corner Rectangle 7"/>
            <p:cNvSpPr/>
            <p:nvPr/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74" name="Freeform 32"/>
              <p:cNvSpPr/>
              <p:nvPr/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75" name="Freeform 33"/>
              <p:cNvSpPr>
                <a:spLocks noEditPoints="1"/>
              </p:cNvSpPr>
              <p:nvPr/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76" name="Freeform 34"/>
              <p:cNvSpPr>
                <a:spLocks noEditPoints="1"/>
              </p:cNvSpPr>
              <p:nvPr/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77" name="Freeform 37"/>
              <p:cNvSpPr/>
              <p:nvPr/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78" name="Freeform 35"/>
              <p:cNvSpPr/>
              <p:nvPr/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79" name="Freeform 36"/>
              <p:cNvSpPr>
                <a:spLocks noEditPoints="1"/>
              </p:cNvSpPr>
              <p:nvPr/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80" name="Freeform 38"/>
              <p:cNvSpPr>
                <a:spLocks noEditPoints="1"/>
              </p:cNvSpPr>
              <p:nvPr/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81" name="Freeform 39"/>
              <p:cNvSpPr/>
              <p:nvPr/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82" name="Freeform 40"/>
              <p:cNvSpPr>
                <a:spLocks noEditPoints="1"/>
              </p:cNvSpPr>
              <p:nvPr/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83" name="Rectangle 41"/>
              <p:cNvSpPr>
                <a:spLocks noChangeArrowheads="1"/>
              </p:cNvSpPr>
              <p:nvPr/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84" name="Freeform 32"/>
              <p:cNvSpPr/>
              <p:nvPr/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85" name="Freeform 33"/>
              <p:cNvSpPr>
                <a:spLocks noEditPoints="1"/>
              </p:cNvSpPr>
              <p:nvPr/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86" name="Freeform 34"/>
              <p:cNvSpPr>
                <a:spLocks noEditPoints="1"/>
              </p:cNvSpPr>
              <p:nvPr/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87" name="Freeform 37"/>
              <p:cNvSpPr/>
              <p:nvPr/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88" name="Freeform 35"/>
              <p:cNvSpPr/>
              <p:nvPr/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89" name="Freeform 36"/>
              <p:cNvSpPr>
                <a:spLocks noEditPoints="1"/>
              </p:cNvSpPr>
              <p:nvPr/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90" name="Freeform 38"/>
              <p:cNvSpPr>
                <a:spLocks noEditPoints="1"/>
              </p:cNvSpPr>
              <p:nvPr/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91" name="Freeform 39"/>
              <p:cNvSpPr/>
              <p:nvPr/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92" name="Freeform 40"/>
              <p:cNvSpPr>
                <a:spLocks noEditPoints="1"/>
              </p:cNvSpPr>
              <p:nvPr/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93" name="Rectangle 41"/>
              <p:cNvSpPr>
                <a:spLocks noChangeArrowheads="1"/>
              </p:cNvSpPr>
              <p:nvPr/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</p:grp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67000" y="2066925"/>
            <a:ext cx="6858000" cy="216281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70000"/>
              </a:lnSpc>
            </a:pPr>
            <a:r>
              <a:rPr lang="pl-PL" altLang="en-US" sz="2220"/>
              <a:t/>
            </a:r>
            <a:br>
              <a:rPr lang="pl-PL" altLang="en-US" sz="2220"/>
            </a:br>
            <a:r>
              <a:rPr lang="pl-PL" altLang="en-US" sz="2220"/>
              <a:t/>
            </a:r>
            <a:br>
              <a:rPr lang="pl-PL" altLang="en-US" sz="2220"/>
            </a:br>
            <a:r>
              <a:rPr lang="pl-PL" altLang="en-US" sz="3800"/>
              <a:t>Dziękuje za uwagę</a:t>
            </a:r>
            <a:br>
              <a:rPr lang="pl-PL" altLang="en-US" sz="3800"/>
            </a:br>
            <a:r>
              <a:rPr lang="pl-PL" altLang="en-US" sz="3800"/>
              <a:t/>
            </a:r>
            <a:br>
              <a:rPr lang="pl-PL" altLang="en-US" sz="3800"/>
            </a:br>
            <a:r>
              <a:rPr lang="pl-PL" altLang="en-US" sz="1890"/>
              <a:t>Pamiętaj internet jest świetny i pomocny ale zarazem bardzo niebezpieczny.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Niestandardowy</PresentationFormat>
  <Paragraphs>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Default Design</vt:lpstr>
      <vt:lpstr>Bezpieczeństwo w internecie</vt:lpstr>
      <vt:lpstr>Slajd 2</vt:lpstr>
      <vt:lpstr>Slajd 3</vt:lpstr>
      <vt:lpstr>Slajd 4</vt:lpstr>
      <vt:lpstr>Slajd 5</vt:lpstr>
      <vt:lpstr>Slajd 6</vt:lpstr>
      <vt:lpstr>Slajd 7</vt:lpstr>
      <vt:lpstr>  Dziękuje za uwagę  Pamiętaj internet jest świetny i pomocny ale zarazem bardzo niebezpieczny.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Dania</dc:title>
  <dc:creator>win7</dc:creator>
  <cp:lastModifiedBy>Jola</cp:lastModifiedBy>
  <cp:revision>1</cp:revision>
  <dcterms:created xsi:type="dcterms:W3CDTF">2019-12-17T16:16:00Z</dcterms:created>
  <dcterms:modified xsi:type="dcterms:W3CDTF">2021-03-22T17:08:07Z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1045-11.2.0.9984</vt:lpwstr>
  </property>
</Properties>
</file>